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>
        <p:scale>
          <a:sx n="85" d="100"/>
          <a:sy n="85" d="100"/>
        </p:scale>
        <p:origin x="-259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6%20APRILE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6%20APRILE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8724130435488E-2"/>
          <c:y val="2.4579388080562682E-2"/>
          <c:w val="0.9592818975501981"/>
          <c:h val="0.702656087031795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26 APRILE'!$H$17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26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8 
febbraio</c:v>
                </c:pt>
                <c:pt idx="4">
                  <c:v>15 febbraio</c:v>
                </c:pt>
                <c:pt idx="5">
                  <c:v>22 febbraio</c:v>
                </c:pt>
                <c:pt idx="6">
                  <c:v>1 marzo</c:v>
                </c:pt>
                <c:pt idx="7">
                  <c:v>8 marzo</c:v>
                </c:pt>
                <c:pt idx="8">
                  <c:v>15 marzo</c:v>
                </c:pt>
                <c:pt idx="9">
                  <c:v>22 marzo</c:v>
                </c:pt>
                <c:pt idx="10">
                  <c:v>29 marzo</c:v>
                </c:pt>
                <c:pt idx="11">
                  <c:v>6 aprile</c:v>
                </c:pt>
                <c:pt idx="12">
                  <c:v>12 aprile</c:v>
                </c:pt>
                <c:pt idx="13">
                  <c:v>19 aprile</c:v>
                </c:pt>
                <c:pt idx="14">
                  <c:v>26 aprile</c:v>
                </c:pt>
              </c:strCache>
            </c:strRef>
          </c:cat>
          <c:val>
            <c:numRef>
              <c:f>'dal 15 gennaio al 26 APRILE'!$I$17:$W$17</c:f>
              <c:numCache>
                <c:formatCode>General</c:formatCode>
                <c:ptCount val="15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</c:v>
                </c:pt>
                <c:pt idx="9">
                  <c:v>11</c:v>
                </c:pt>
                <c:pt idx="10">
                  <c:v>3</c:v>
                </c:pt>
                <c:pt idx="11">
                  <c:v>6</c:v>
                </c:pt>
                <c:pt idx="12">
                  <c:v>6</c:v>
                </c:pt>
                <c:pt idx="13">
                  <c:v>1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E2-43B2-A1CD-7C7937B6579B}"/>
            </c:ext>
          </c:extLst>
        </c:ser>
        <c:ser>
          <c:idx val="1"/>
          <c:order val="1"/>
          <c:tx>
            <c:strRef>
              <c:f>'dal 15 gennaio al 26 APRILE'!$H$18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26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8 
febbraio</c:v>
                </c:pt>
                <c:pt idx="4">
                  <c:v>15 febbraio</c:v>
                </c:pt>
                <c:pt idx="5">
                  <c:v>22 febbraio</c:v>
                </c:pt>
                <c:pt idx="6">
                  <c:v>1 marzo</c:v>
                </c:pt>
                <c:pt idx="7">
                  <c:v>8 marzo</c:v>
                </c:pt>
                <c:pt idx="8">
                  <c:v>15 marzo</c:v>
                </c:pt>
                <c:pt idx="9">
                  <c:v>22 marzo</c:v>
                </c:pt>
                <c:pt idx="10">
                  <c:v>29 marzo</c:v>
                </c:pt>
                <c:pt idx="11">
                  <c:v>6 aprile</c:v>
                </c:pt>
                <c:pt idx="12">
                  <c:v>12 aprile</c:v>
                </c:pt>
                <c:pt idx="13">
                  <c:v>19 aprile</c:v>
                </c:pt>
                <c:pt idx="14">
                  <c:v>26 aprile</c:v>
                </c:pt>
              </c:strCache>
            </c:strRef>
          </c:cat>
          <c:val>
            <c:numRef>
              <c:f>'dal 15 gennaio al 26 APRILE'!$I$18:$W$18</c:f>
              <c:numCache>
                <c:formatCode>General</c:formatCode>
                <c:ptCount val="15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44</c:v>
                </c:pt>
                <c:pt idx="4">
                  <c:v>41</c:v>
                </c:pt>
                <c:pt idx="5">
                  <c:v>19</c:v>
                </c:pt>
                <c:pt idx="6">
                  <c:v>17</c:v>
                </c:pt>
                <c:pt idx="7">
                  <c:v>6</c:v>
                </c:pt>
                <c:pt idx="8">
                  <c:v>3</c:v>
                </c:pt>
                <c:pt idx="9">
                  <c:v>2</c:v>
                </c:pt>
                <c:pt idx="10">
                  <c:v>34</c:v>
                </c:pt>
                <c:pt idx="11">
                  <c:v>62</c:v>
                </c:pt>
                <c:pt idx="12">
                  <c:v>71</c:v>
                </c:pt>
                <c:pt idx="13">
                  <c:v>62</c:v>
                </c:pt>
                <c:pt idx="1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E2-43B2-A1CD-7C7937B6579B}"/>
            </c:ext>
          </c:extLst>
        </c:ser>
        <c:ser>
          <c:idx val="2"/>
          <c:order val="2"/>
          <c:tx>
            <c:strRef>
              <c:f>'dal 15 gennaio al 26 APRILE'!$H$19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26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8 
febbraio</c:v>
                </c:pt>
                <c:pt idx="4">
                  <c:v>15 febbraio</c:v>
                </c:pt>
                <c:pt idx="5">
                  <c:v>22 febbraio</c:v>
                </c:pt>
                <c:pt idx="6">
                  <c:v>1 marzo</c:v>
                </c:pt>
                <c:pt idx="7">
                  <c:v>8 marzo</c:v>
                </c:pt>
                <c:pt idx="8">
                  <c:v>15 marzo</c:v>
                </c:pt>
                <c:pt idx="9">
                  <c:v>22 marzo</c:v>
                </c:pt>
                <c:pt idx="10">
                  <c:v>29 marzo</c:v>
                </c:pt>
                <c:pt idx="11">
                  <c:v>6 aprile</c:v>
                </c:pt>
                <c:pt idx="12">
                  <c:v>12 aprile</c:v>
                </c:pt>
                <c:pt idx="13">
                  <c:v>19 aprile</c:v>
                </c:pt>
                <c:pt idx="14">
                  <c:v>26 aprile</c:v>
                </c:pt>
              </c:strCache>
            </c:strRef>
          </c:cat>
          <c:val>
            <c:numRef>
              <c:f>'dal 15 gennaio al 26 APRILE'!$I$19:$W$19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15</c:v>
                </c:pt>
                <c:pt idx="12">
                  <c:v>11</c:v>
                </c:pt>
                <c:pt idx="13">
                  <c:v>14</c:v>
                </c:pt>
                <c:pt idx="1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E2-43B2-A1CD-7C7937B6579B}"/>
            </c:ext>
          </c:extLst>
        </c:ser>
        <c:ser>
          <c:idx val="3"/>
          <c:order val="3"/>
          <c:tx>
            <c:strRef>
              <c:f>'dal 15 gennaio al 26 APRILE'!$H$20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26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8 
febbraio</c:v>
                </c:pt>
                <c:pt idx="4">
                  <c:v>15 febbraio</c:v>
                </c:pt>
                <c:pt idx="5">
                  <c:v>22 febbraio</c:v>
                </c:pt>
                <c:pt idx="6">
                  <c:v>1 marzo</c:v>
                </c:pt>
                <c:pt idx="7">
                  <c:v>8 marzo</c:v>
                </c:pt>
                <c:pt idx="8">
                  <c:v>15 marzo</c:v>
                </c:pt>
                <c:pt idx="9">
                  <c:v>22 marzo</c:v>
                </c:pt>
                <c:pt idx="10">
                  <c:v>29 marzo</c:v>
                </c:pt>
                <c:pt idx="11">
                  <c:v>6 aprile</c:v>
                </c:pt>
                <c:pt idx="12">
                  <c:v>12 aprile</c:v>
                </c:pt>
                <c:pt idx="13">
                  <c:v>19 aprile</c:v>
                </c:pt>
                <c:pt idx="14">
                  <c:v>26 aprile</c:v>
                </c:pt>
              </c:strCache>
            </c:strRef>
          </c:cat>
          <c:val>
            <c:numRef>
              <c:f>'dal 15 gennaio al 26 APRILE'!$I$20:$W$20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E2-43B2-A1CD-7C7937B6579B}"/>
            </c:ext>
          </c:extLst>
        </c:ser>
        <c:ser>
          <c:idx val="4"/>
          <c:order val="4"/>
          <c:tx>
            <c:strRef>
              <c:f>'dal 15 gennaio al 26 APRILE'!$H$21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26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8 
febbraio</c:v>
                </c:pt>
                <c:pt idx="4">
                  <c:v>15 febbraio</c:v>
                </c:pt>
                <c:pt idx="5">
                  <c:v>22 febbraio</c:v>
                </c:pt>
                <c:pt idx="6">
                  <c:v>1 marzo</c:v>
                </c:pt>
                <c:pt idx="7">
                  <c:v>8 marzo</c:v>
                </c:pt>
                <c:pt idx="8">
                  <c:v>15 marzo</c:v>
                </c:pt>
                <c:pt idx="9">
                  <c:v>22 marzo</c:v>
                </c:pt>
                <c:pt idx="10">
                  <c:v>29 marzo</c:v>
                </c:pt>
                <c:pt idx="11">
                  <c:v>6 aprile</c:v>
                </c:pt>
                <c:pt idx="12">
                  <c:v>12 aprile</c:v>
                </c:pt>
                <c:pt idx="13">
                  <c:v>19 aprile</c:v>
                </c:pt>
                <c:pt idx="14">
                  <c:v>26 aprile</c:v>
                </c:pt>
              </c:strCache>
            </c:strRef>
          </c:cat>
          <c:val>
            <c:numRef>
              <c:f>'dal 15 gennaio al 26 APRILE'!$I$21:$W$21</c:f>
              <c:numCache>
                <c:formatCode>General</c:formatCode>
                <c:ptCount val="15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E2-43B2-A1CD-7C7937B6579B}"/>
            </c:ext>
          </c:extLst>
        </c:ser>
        <c:ser>
          <c:idx val="5"/>
          <c:order val="5"/>
          <c:tx>
            <c:strRef>
              <c:f>'dal 15 gennaio al 26 APRILE'!$H$22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26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8 
febbraio</c:v>
                </c:pt>
                <c:pt idx="4">
                  <c:v>15 febbraio</c:v>
                </c:pt>
                <c:pt idx="5">
                  <c:v>22 febbraio</c:v>
                </c:pt>
                <c:pt idx="6">
                  <c:v>1 marzo</c:v>
                </c:pt>
                <c:pt idx="7">
                  <c:v>8 marzo</c:v>
                </c:pt>
                <c:pt idx="8">
                  <c:v>15 marzo</c:v>
                </c:pt>
                <c:pt idx="9">
                  <c:v>22 marzo</c:v>
                </c:pt>
                <c:pt idx="10">
                  <c:v>29 marzo</c:v>
                </c:pt>
                <c:pt idx="11">
                  <c:v>6 aprile</c:v>
                </c:pt>
                <c:pt idx="12">
                  <c:v>12 aprile</c:v>
                </c:pt>
                <c:pt idx="13">
                  <c:v>19 aprile</c:v>
                </c:pt>
                <c:pt idx="14">
                  <c:v>26 aprile</c:v>
                </c:pt>
              </c:strCache>
            </c:strRef>
          </c:cat>
          <c:val>
            <c:numRef>
              <c:f>'dal 15 gennaio al 26 APRILE'!$I$22:$W$22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E2-43B2-A1CD-7C7937B6579B}"/>
            </c:ext>
          </c:extLst>
        </c:ser>
        <c:ser>
          <c:idx val="6"/>
          <c:order val="6"/>
          <c:tx>
            <c:strRef>
              <c:f>'dal 15 gennaio al 26 APRILE'!$H$23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26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8 
febbraio</c:v>
                </c:pt>
                <c:pt idx="4">
                  <c:v>15 febbraio</c:v>
                </c:pt>
                <c:pt idx="5">
                  <c:v>22 febbraio</c:v>
                </c:pt>
                <c:pt idx="6">
                  <c:v>1 marzo</c:v>
                </c:pt>
                <c:pt idx="7">
                  <c:v>8 marzo</c:v>
                </c:pt>
                <c:pt idx="8">
                  <c:v>15 marzo</c:v>
                </c:pt>
                <c:pt idx="9">
                  <c:v>22 marzo</c:v>
                </c:pt>
                <c:pt idx="10">
                  <c:v>29 marzo</c:v>
                </c:pt>
                <c:pt idx="11">
                  <c:v>6 aprile</c:v>
                </c:pt>
                <c:pt idx="12">
                  <c:v>12 aprile</c:v>
                </c:pt>
                <c:pt idx="13">
                  <c:v>19 aprile</c:v>
                </c:pt>
                <c:pt idx="14">
                  <c:v>26 aprile</c:v>
                </c:pt>
              </c:strCache>
            </c:strRef>
          </c:cat>
          <c:val>
            <c:numRef>
              <c:f>'dal 15 gennaio al 26 APRILE'!$I$23:$W$23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16</c:v>
                </c:pt>
                <c:pt idx="6">
                  <c:v>20</c:v>
                </c:pt>
                <c:pt idx="7">
                  <c:v>11</c:v>
                </c:pt>
                <c:pt idx="8">
                  <c:v>14</c:v>
                </c:pt>
                <c:pt idx="9">
                  <c:v>6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E2-43B2-A1CD-7C7937B6579B}"/>
            </c:ext>
          </c:extLst>
        </c:ser>
        <c:ser>
          <c:idx val="7"/>
          <c:order val="7"/>
          <c:tx>
            <c:strRef>
              <c:f>'dal 15 gennaio al 26 APRILE'!$H$24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26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8 
febbraio</c:v>
                </c:pt>
                <c:pt idx="4">
                  <c:v>15 febbraio</c:v>
                </c:pt>
                <c:pt idx="5">
                  <c:v>22 febbraio</c:v>
                </c:pt>
                <c:pt idx="6">
                  <c:v>1 marzo</c:v>
                </c:pt>
                <c:pt idx="7">
                  <c:v>8 marzo</c:v>
                </c:pt>
                <c:pt idx="8">
                  <c:v>15 marzo</c:v>
                </c:pt>
                <c:pt idx="9">
                  <c:v>22 marzo</c:v>
                </c:pt>
                <c:pt idx="10">
                  <c:v>29 marzo</c:v>
                </c:pt>
                <c:pt idx="11">
                  <c:v>6 aprile</c:v>
                </c:pt>
                <c:pt idx="12">
                  <c:v>12 aprile</c:v>
                </c:pt>
                <c:pt idx="13">
                  <c:v>19 aprile</c:v>
                </c:pt>
                <c:pt idx="14">
                  <c:v>26 aprile</c:v>
                </c:pt>
              </c:strCache>
            </c:strRef>
          </c:cat>
          <c:val>
            <c:numRef>
              <c:f>'dal 15 gennaio al 26 APRILE'!$I$24:$W$24</c:f>
              <c:numCache>
                <c:formatCode>General</c:formatCode>
                <c:ptCount val="1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FE2-43B2-A1CD-7C7937B6579B}"/>
            </c:ext>
          </c:extLst>
        </c:ser>
        <c:ser>
          <c:idx val="8"/>
          <c:order val="8"/>
          <c:tx>
            <c:strRef>
              <c:f>'dal 15 gennaio al 26 APRILE'!$H$25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26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8 
febbraio</c:v>
                </c:pt>
                <c:pt idx="4">
                  <c:v>15 febbraio</c:v>
                </c:pt>
                <c:pt idx="5">
                  <c:v>22 febbraio</c:v>
                </c:pt>
                <c:pt idx="6">
                  <c:v>1 marzo</c:v>
                </c:pt>
                <c:pt idx="7">
                  <c:v>8 marzo</c:v>
                </c:pt>
                <c:pt idx="8">
                  <c:v>15 marzo</c:v>
                </c:pt>
                <c:pt idx="9">
                  <c:v>22 marzo</c:v>
                </c:pt>
                <c:pt idx="10">
                  <c:v>29 marzo</c:v>
                </c:pt>
                <c:pt idx="11">
                  <c:v>6 aprile</c:v>
                </c:pt>
                <c:pt idx="12">
                  <c:v>12 aprile</c:v>
                </c:pt>
                <c:pt idx="13">
                  <c:v>19 aprile</c:v>
                </c:pt>
                <c:pt idx="14">
                  <c:v>26 aprile</c:v>
                </c:pt>
              </c:strCache>
            </c:strRef>
          </c:cat>
          <c:val>
            <c:numRef>
              <c:f>'dal 15 gennaio al 26 APRILE'!$I$25:$W$25</c:f>
              <c:numCache>
                <c:formatCode>General</c:formatCode>
                <c:ptCount val="15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49</c:v>
                </c:pt>
                <c:pt idx="4">
                  <c:v>45</c:v>
                </c:pt>
                <c:pt idx="5">
                  <c:v>36</c:v>
                </c:pt>
                <c:pt idx="6">
                  <c:v>43</c:v>
                </c:pt>
                <c:pt idx="7">
                  <c:v>22</c:v>
                </c:pt>
                <c:pt idx="8">
                  <c:v>29</c:v>
                </c:pt>
                <c:pt idx="9">
                  <c:v>19</c:v>
                </c:pt>
                <c:pt idx="10">
                  <c:v>39</c:v>
                </c:pt>
                <c:pt idx="11">
                  <c:v>84</c:v>
                </c:pt>
                <c:pt idx="12">
                  <c:v>89</c:v>
                </c:pt>
                <c:pt idx="13">
                  <c:v>77</c:v>
                </c:pt>
                <c:pt idx="14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E2-43B2-A1CD-7C7937B65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717771527014"/>
          <c:y val="0.86355342999466533"/>
          <c:w val="0.77886782230095153"/>
          <c:h val="0.121055157765538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363223253809693E-2"/>
          <c:y val="4.1155766971777502E-2"/>
          <c:w val="0.90159811180318883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26 APRILE'!$H$32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26 APRILE'!$I$31:$X$31</c:f>
              <c:strCache>
                <c:ptCount val="16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  <c:pt idx="14">
                  <c:v>19 apr.</c:v>
                </c:pt>
                <c:pt idx="15">
                  <c:v>26 apr.</c:v>
                </c:pt>
              </c:strCache>
            </c:strRef>
          </c:cat>
          <c:val>
            <c:numRef>
              <c:f>'dal 15 gennaio al 26 APRILE'!$I$32:$X$32</c:f>
              <c:numCache>
                <c:formatCode>General</c:formatCode>
                <c:ptCount val="16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3C-4E53-AB79-D0E98CF625E2}"/>
            </c:ext>
          </c:extLst>
        </c:ser>
        <c:ser>
          <c:idx val="1"/>
          <c:order val="1"/>
          <c:tx>
            <c:strRef>
              <c:f>'dal 15 gennaio al 26 APRILE'!$H$33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26 APRILE'!$I$31:$X$31</c:f>
              <c:strCache>
                <c:ptCount val="16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  <c:pt idx="14">
                  <c:v>19 apr.</c:v>
                </c:pt>
                <c:pt idx="15">
                  <c:v>26 apr.</c:v>
                </c:pt>
              </c:strCache>
            </c:strRef>
          </c:cat>
          <c:val>
            <c:numRef>
              <c:f>'dal 15 gennaio al 26 APRILE'!$I$33:$X$33</c:f>
              <c:numCache>
                <c:formatCode>General</c:formatCode>
                <c:ptCount val="16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3C-4E53-AB79-D0E98CF625E2}"/>
            </c:ext>
          </c:extLst>
        </c:ser>
        <c:ser>
          <c:idx val="2"/>
          <c:order val="2"/>
          <c:tx>
            <c:strRef>
              <c:f>'dal 15 gennaio al 26 APRILE'!$H$34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4E-2"/>
                  <c:y val="0.127135478744537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63C-4E53-AB79-D0E98CF625E2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63C-4E53-AB79-D0E98CF625E2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63C-4E53-AB79-D0E98CF625E2}"/>
                </c:ext>
              </c:extLst>
            </c:dLbl>
            <c:dLbl>
              <c:idx val="3"/>
              <c:layout>
                <c:manualLayout>
                  <c:x val="2.1645021645020825E-3"/>
                  <c:y val="0.13905458629351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63C-4E53-AB79-D0E98CF625E2}"/>
                </c:ext>
              </c:extLst>
            </c:dLbl>
            <c:dLbl>
              <c:idx val="4"/>
              <c:layout>
                <c:manualLayout>
                  <c:x val="-1.5872832508700251E-16"/>
                  <c:y val="3.972983710766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63C-4E53-AB79-D0E98CF625E2}"/>
                </c:ext>
              </c:extLst>
            </c:dLbl>
            <c:dLbl>
              <c:idx val="5"/>
              <c:layout>
                <c:manualLayout>
                  <c:x val="7.5757575757574077E-3"/>
                  <c:y val="5.3635280095351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63C-4E53-AB79-D0E98CF625E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63C-4E53-AB79-D0E98CF625E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63C-4E53-AB79-D0E98CF625E2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63C-4E53-AB79-D0E98CF625E2}"/>
                </c:ext>
              </c:extLst>
            </c:dLbl>
            <c:dLbl>
              <c:idx val="12"/>
              <c:layout>
                <c:manualLayout>
                  <c:x val="-2.2629554197782305E-3"/>
                  <c:y val="0.124860646599777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63C-4E53-AB79-D0E98CF625E2}"/>
                </c:ext>
              </c:extLst>
            </c:dLbl>
            <c:dLbl>
              <c:idx val="13"/>
              <c:layout>
                <c:manualLayout>
                  <c:x val="-3.3333379083235999E-3"/>
                  <c:y val="0.1360088829760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63C-4E53-AB79-D0E98CF625E2}"/>
                </c:ext>
              </c:extLst>
            </c:dLbl>
            <c:dLbl>
              <c:idx val="14"/>
              <c:layout>
                <c:manualLayout>
                  <c:x val="2.3240950554875989E-3"/>
                  <c:y val="0.10041475660336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63C-4E53-AB79-D0E98CF625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26 APRILE'!$I$31:$X$31</c:f>
              <c:strCache>
                <c:ptCount val="16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  <c:pt idx="14">
                  <c:v>19 apr.</c:v>
                </c:pt>
                <c:pt idx="15">
                  <c:v>26 apr.</c:v>
                </c:pt>
              </c:strCache>
            </c:strRef>
          </c:cat>
          <c:val>
            <c:numRef>
              <c:f>'dal 15 gennaio al 26 APRILE'!$I$34:$X$34</c:f>
              <c:numCache>
                <c:formatCode>General</c:formatCode>
                <c:ptCount val="16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63C-4E53-AB79-D0E98CF62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26</a:t>
            </a:r>
            <a:r>
              <a:rPr lang="it-IT" sz="2800" b="1" dirty="0" smtClean="0"/>
              <a:t> </a:t>
            </a:r>
            <a:r>
              <a:rPr lang="it-IT" sz="2800" b="1" dirty="0" smtClean="0"/>
              <a:t>aprile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830849"/>
              </p:ext>
            </p:extLst>
          </p:nvPr>
        </p:nvGraphicFramePr>
        <p:xfrm>
          <a:off x="411480" y="768096"/>
          <a:ext cx="11631169" cy="5746929"/>
        </p:xfrm>
        <a:graphic>
          <a:graphicData uri="http://schemas.openxmlformats.org/drawingml/2006/table">
            <a:tbl>
              <a:tblPr/>
              <a:tblGrid>
                <a:gridCol w="969921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266032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607831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92844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595867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720727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89472">
                  <a:extLst>
                    <a:ext uri="{9D8B030D-6E8A-4147-A177-3AD203B41FA5}">
                      <a16:colId xmlns:a16="http://schemas.microsoft.com/office/drawing/2014/main" val="4000281447"/>
                    </a:ext>
                  </a:extLst>
                </a:gridCol>
                <a:gridCol w="703848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739038">
                  <a:extLst>
                    <a:ext uri="{9D8B030D-6E8A-4147-A177-3AD203B41FA5}">
                      <a16:colId xmlns:a16="http://schemas.microsoft.com/office/drawing/2014/main" val="128002370"/>
                    </a:ext>
                  </a:extLst>
                </a:gridCol>
                <a:gridCol w="739376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732076">
                  <a:extLst>
                    <a:ext uri="{9D8B030D-6E8A-4147-A177-3AD203B41FA5}">
                      <a16:colId xmlns:a16="http://schemas.microsoft.com/office/drawing/2014/main" val="26782790"/>
                    </a:ext>
                  </a:extLst>
                </a:gridCol>
                <a:gridCol w="753687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559571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660615">
                  <a:extLst>
                    <a:ext uri="{9D8B030D-6E8A-4147-A177-3AD203B41FA5}">
                      <a16:colId xmlns:a16="http://schemas.microsoft.com/office/drawing/2014/main" val="141349548"/>
                    </a:ext>
                  </a:extLst>
                </a:gridCol>
                <a:gridCol w="70013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700132">
                  <a:extLst>
                    <a:ext uri="{9D8B030D-6E8A-4147-A177-3AD203B41FA5}">
                      <a16:colId xmlns:a16="http://schemas.microsoft.com/office/drawing/2014/main" val="1058002416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22-mar</a:t>
                      </a:r>
                      <a:endParaRPr lang="it-IT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26</a:t>
            </a:r>
            <a:r>
              <a:rPr lang="it-IT" b="1" dirty="0" smtClean="0"/>
              <a:t> </a:t>
            </a:r>
            <a:r>
              <a:rPr lang="it-IT" b="1" dirty="0" smtClean="0"/>
              <a:t>aprile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500316"/>
              </p:ext>
            </p:extLst>
          </p:nvPr>
        </p:nvGraphicFramePr>
        <p:xfrm>
          <a:off x="1" y="1174376"/>
          <a:ext cx="12329160" cy="568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1003300" y="132398"/>
            <a:ext cx="10210800" cy="135350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</a:t>
            </a:r>
          </a:p>
          <a:p>
            <a:pPr marL="0" indent="0" algn="ctr">
              <a:buNone/>
            </a:pPr>
            <a:r>
              <a:rPr lang="it-IT" b="1" dirty="0" smtClean="0"/>
              <a:t>dal 15 gennaio al </a:t>
            </a:r>
            <a:r>
              <a:rPr lang="it-IT" b="1" dirty="0" smtClean="0"/>
              <a:t>26</a:t>
            </a:r>
            <a:r>
              <a:rPr lang="it-IT" b="1" dirty="0" smtClean="0"/>
              <a:t> </a:t>
            </a:r>
            <a:r>
              <a:rPr lang="it-IT" b="1" dirty="0" smtClean="0"/>
              <a:t>aprile 2021</a:t>
            </a:r>
          </a:p>
          <a:p>
            <a:pPr marL="0" indent="0" algn="ctr">
              <a:buNone/>
            </a:pP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0638"/>
              </p:ext>
            </p:extLst>
          </p:nvPr>
        </p:nvGraphicFramePr>
        <p:xfrm>
          <a:off x="1003300" y="1290917"/>
          <a:ext cx="10210800" cy="4986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334</Words>
  <Application>Microsoft Office PowerPoint</Application>
  <PresentationFormat>Widescreen</PresentationFormat>
  <Paragraphs>192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65</cp:revision>
  <dcterms:created xsi:type="dcterms:W3CDTF">2021-02-16T11:24:19Z</dcterms:created>
  <dcterms:modified xsi:type="dcterms:W3CDTF">2021-04-26T15:53:55Z</dcterms:modified>
</cp:coreProperties>
</file>