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65" r:id="rId5"/>
    <p:sldId id="259" r:id="rId6"/>
    <p:sldId id="264" r:id="rId7"/>
    <p:sldId id="261" r:id="rId8"/>
    <p:sldId id="260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>
      <p:cViewPr>
        <p:scale>
          <a:sx n="100" d="100"/>
          <a:sy n="100" d="100"/>
        </p:scale>
        <p:origin x="677" y="-7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050395"/>
            <a:ext cx="8123435" cy="58045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7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al </a:t>
            </a:r>
            <a:r>
              <a:rPr lang="it-IT" sz="2000" b="1" dirty="0" smtClean="0"/>
              <a:t>30/04/2020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998" y="476672"/>
            <a:ext cx="6503995" cy="5827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88640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</a:t>
            </a:r>
            <a:r>
              <a:rPr lang="it-IT" b="1" dirty="0" smtClean="0"/>
              <a:t>30 aprile 2021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70" y="1093403"/>
            <a:ext cx="9053125" cy="471186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-2738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di pena d’Italia al </a:t>
            </a:r>
            <a:r>
              <a:rPr lang="it-IT" sz="2000" b="1" dirty="0" smtClean="0"/>
              <a:t>30 aprile 2021</a:t>
            </a:r>
            <a:endParaRPr lang="it-IT" sz="2000" b="1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140968"/>
            <a:ext cx="1495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5368" y="1268760"/>
            <a:ext cx="5629275" cy="546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3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30 aprile 2021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513" y="1197670"/>
            <a:ext cx="8650974" cy="446265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dal </a:t>
            </a:r>
            <a:r>
              <a:rPr lang="en-US" sz="2400" b="1" dirty="0" err="1" smtClean="0"/>
              <a:t>marzo</a:t>
            </a:r>
            <a:r>
              <a:rPr lang="en-US" sz="2400" b="1" dirty="0" smtClean="0"/>
              <a:t> 2018 ad </a:t>
            </a:r>
            <a:r>
              <a:rPr lang="en-US" sz="2400" b="1" dirty="0" err="1" smtClean="0"/>
              <a:t>aprile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2021 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12776"/>
            <a:ext cx="8784976" cy="492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30 aprile 2021</a:t>
            </a:r>
            <a:endParaRPr lang="it-IT" sz="2000" b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72816"/>
            <a:ext cx="8797290" cy="486503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30 aprile 2021</a:t>
            </a:r>
            <a:endParaRPr lang="it-IT" sz="20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12776"/>
            <a:ext cx="8739026" cy="420058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184</Words>
  <Application>Microsoft Office PowerPoint</Application>
  <PresentationFormat>Presentazione su schermo (4:3)</PresentationFormat>
  <Paragraphs>10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30 aprile 2021</vt:lpstr>
      <vt:lpstr>Detenuti per Posizione Giuridica  In Italia e nel Lazio al 30 aprile 2021</vt:lpstr>
      <vt:lpstr>Percentuali di detenuti in attesa di primo giudizio  in Italia e nel Lazio dal marzo 2018 ad aprile 2021  </vt:lpstr>
      <vt:lpstr>Detenuti per Nazionalità In Italia e nel Lazio al 30 aprile 2021</vt:lpstr>
      <vt:lpstr>Detenuti per Genere in Italia e nel Lazio al 30 aprile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86</cp:revision>
  <dcterms:created xsi:type="dcterms:W3CDTF">2020-06-03T15:49:37Z</dcterms:created>
  <dcterms:modified xsi:type="dcterms:W3CDTF">2021-05-10T13:25:30Z</dcterms:modified>
</cp:coreProperties>
</file>