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4660"/>
  </p:normalViewPr>
  <p:slideViewPr>
    <p:cSldViewPr snapToGrid="0">
      <p:cViewPr>
        <p:scale>
          <a:sx n="86" d="100"/>
          <a:sy n="86" d="100"/>
        </p:scale>
        <p:origin x="432" y="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4%20giug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696943501843921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7 giugno'!$H$17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giugno'!$I$17:$AB$17</c:f>
              <c:numCache>
                <c:formatCode>General</c:formatCode>
                <c:ptCount val="20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  <c:pt idx="7">
                  <c:v>11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2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C9-426C-81A3-9787DD233383}"/>
            </c:ext>
          </c:extLst>
        </c:ser>
        <c:ser>
          <c:idx val="1"/>
          <c:order val="1"/>
          <c:tx>
            <c:strRef>
              <c:f>'dal 15 gennaio al 7 giugno'!$H$18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giugno'!$I$18:$AB$18</c:f>
              <c:numCache>
                <c:formatCode>General</c:formatCode>
                <c:ptCount val="20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19</c:v>
                </c:pt>
                <c:pt idx="4">
                  <c:v>17</c:v>
                </c:pt>
                <c:pt idx="5">
                  <c:v>6</c:v>
                </c:pt>
                <c:pt idx="6">
                  <c:v>3</c:v>
                </c:pt>
                <c:pt idx="7">
                  <c:v>2</c:v>
                </c:pt>
                <c:pt idx="8">
                  <c:v>34</c:v>
                </c:pt>
                <c:pt idx="9">
                  <c:v>62</c:v>
                </c:pt>
                <c:pt idx="10">
                  <c:v>71</c:v>
                </c:pt>
                <c:pt idx="11">
                  <c:v>62</c:v>
                </c:pt>
                <c:pt idx="12">
                  <c:v>40</c:v>
                </c:pt>
                <c:pt idx="13">
                  <c:v>33</c:v>
                </c:pt>
                <c:pt idx="14">
                  <c:v>14</c:v>
                </c:pt>
                <c:pt idx="15">
                  <c:v>7</c:v>
                </c:pt>
                <c:pt idx="16">
                  <c:v>16</c:v>
                </c:pt>
                <c:pt idx="17">
                  <c:v>14</c:v>
                </c:pt>
                <c:pt idx="18">
                  <c:v>14</c:v>
                </c:pt>
                <c:pt idx="1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C9-426C-81A3-9787DD233383}"/>
            </c:ext>
          </c:extLst>
        </c:ser>
        <c:ser>
          <c:idx val="2"/>
          <c:order val="2"/>
          <c:tx>
            <c:strRef>
              <c:f>'dal 15 gennaio al 7 giugno'!$H$19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giugno'!$I$19:$AB$19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15</c:v>
                </c:pt>
                <c:pt idx="10">
                  <c:v>11</c:v>
                </c:pt>
                <c:pt idx="11">
                  <c:v>14</c:v>
                </c:pt>
                <c:pt idx="12">
                  <c:v>11</c:v>
                </c:pt>
                <c:pt idx="13">
                  <c:v>5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C9-426C-81A3-9787DD233383}"/>
            </c:ext>
          </c:extLst>
        </c:ser>
        <c:ser>
          <c:idx val="3"/>
          <c:order val="3"/>
          <c:tx>
            <c:strRef>
              <c:f>'dal 15 gennaio al 7 giugno'!$H$20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giugno'!$I$20:$AB$20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C9-426C-81A3-9787DD233383}"/>
            </c:ext>
          </c:extLst>
        </c:ser>
        <c:ser>
          <c:idx val="4"/>
          <c:order val="4"/>
          <c:tx>
            <c:strRef>
              <c:f>'dal 15 gennaio al 7 giugno'!$H$21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giugno'!$I$21:$AB$21</c:f>
              <c:numCache>
                <c:formatCode>General</c:formatCode>
                <c:ptCount val="20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C9-426C-81A3-9787DD233383}"/>
            </c:ext>
          </c:extLst>
        </c:ser>
        <c:ser>
          <c:idx val="5"/>
          <c:order val="5"/>
          <c:tx>
            <c:strRef>
              <c:f>'dal 15 gennaio al 7 giugno'!$H$22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giugno'!$I$22:$AB$22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C9-426C-81A3-9787DD233383}"/>
            </c:ext>
          </c:extLst>
        </c:ser>
        <c:ser>
          <c:idx val="6"/>
          <c:order val="6"/>
          <c:tx>
            <c:strRef>
              <c:f>'dal 15 gennaio al 7 giugno'!$H$23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giugno'!$I$23:$AB$23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20</c:v>
                </c:pt>
                <c:pt idx="5">
                  <c:v>11</c:v>
                </c:pt>
                <c:pt idx="6">
                  <c:v>14</c:v>
                </c:pt>
                <c:pt idx="7">
                  <c:v>6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C9-426C-81A3-9787DD233383}"/>
            </c:ext>
          </c:extLst>
        </c:ser>
        <c:ser>
          <c:idx val="7"/>
          <c:order val="7"/>
          <c:tx>
            <c:strRef>
              <c:f>'dal 15 gennaio al 7 giugno'!$H$24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giugno'!$I$24:$AB$24</c:f>
              <c:numCache>
                <c:formatCode>General</c:formatCode>
                <c:ptCount val="20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DC9-426C-81A3-9787DD233383}"/>
            </c:ext>
          </c:extLst>
        </c:ser>
        <c:ser>
          <c:idx val="8"/>
          <c:order val="8"/>
          <c:tx>
            <c:strRef>
              <c:f>'dal 15 gennaio al 7 giugno'!$H$25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7 giugno'!$I$16:$AB$16</c:f>
              <c:strCache>
                <c:ptCount val="20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  <c:pt idx="19">
                  <c:v>14 giu</c:v>
                </c:pt>
              </c:strCache>
            </c:strRef>
          </c:cat>
          <c:val>
            <c:numRef>
              <c:f>'dal 15 gennaio al 7 giugno'!$I$25:$AB$25</c:f>
              <c:numCache>
                <c:formatCode>General</c:formatCode>
                <c:ptCount val="20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36</c:v>
                </c:pt>
                <c:pt idx="4">
                  <c:v>43</c:v>
                </c:pt>
                <c:pt idx="5">
                  <c:v>22</c:v>
                </c:pt>
                <c:pt idx="6">
                  <c:v>29</c:v>
                </c:pt>
                <c:pt idx="7">
                  <c:v>19</c:v>
                </c:pt>
                <c:pt idx="8">
                  <c:v>39</c:v>
                </c:pt>
                <c:pt idx="9">
                  <c:v>84</c:v>
                </c:pt>
                <c:pt idx="10">
                  <c:v>89</c:v>
                </c:pt>
                <c:pt idx="11">
                  <c:v>77</c:v>
                </c:pt>
                <c:pt idx="12">
                  <c:v>52</c:v>
                </c:pt>
                <c:pt idx="13">
                  <c:v>40</c:v>
                </c:pt>
                <c:pt idx="14">
                  <c:v>17</c:v>
                </c:pt>
                <c:pt idx="15">
                  <c:v>8</c:v>
                </c:pt>
                <c:pt idx="16">
                  <c:v>18</c:v>
                </c:pt>
                <c:pt idx="17">
                  <c:v>16</c:v>
                </c:pt>
                <c:pt idx="18">
                  <c:v>15</c:v>
                </c:pt>
                <c:pt idx="1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C9-426C-81A3-9787DD233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18477254481992E-2"/>
          <c:y val="0.85145411211951072"/>
          <c:w val="0.80366709398022695"/>
          <c:h val="0.133154627221917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14/06/2021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14</a:t>
            </a:r>
            <a:r>
              <a:rPr lang="it-IT" sz="2800" b="1" dirty="0" smtClean="0"/>
              <a:t> </a:t>
            </a:r>
            <a:r>
              <a:rPr lang="it-IT" sz="2800" b="1" dirty="0" smtClean="0"/>
              <a:t>giugno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90072"/>
              </p:ext>
            </p:extLst>
          </p:nvPr>
        </p:nvGraphicFramePr>
        <p:xfrm>
          <a:off x="73150" y="850392"/>
          <a:ext cx="12024361" cy="5685969"/>
        </p:xfrm>
        <a:graphic>
          <a:graphicData uri="http://schemas.openxmlformats.org/drawingml/2006/table">
            <a:tbl>
              <a:tblPr/>
              <a:tblGrid>
                <a:gridCol w="81079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214750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51687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95581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498108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02486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88375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618073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630034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557419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58527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85270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  <a:gridCol w="585270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585270">
                  <a:extLst>
                    <a:ext uri="{9D8B030D-6E8A-4147-A177-3AD203B41FA5}">
                      <a16:colId xmlns:a16="http://schemas.microsoft.com/office/drawing/2014/main" val="2672489672"/>
                    </a:ext>
                  </a:extLst>
                </a:gridCol>
                <a:gridCol w="585270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682676">
                  <a:extLst>
                    <a:ext uri="{9D8B030D-6E8A-4147-A177-3AD203B41FA5}">
                      <a16:colId xmlns:a16="http://schemas.microsoft.com/office/drawing/2014/main" val="2707621568"/>
                    </a:ext>
                  </a:extLst>
                </a:gridCol>
                <a:gridCol w="682676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682676">
                  <a:extLst>
                    <a:ext uri="{9D8B030D-6E8A-4147-A177-3AD203B41FA5}">
                      <a16:colId xmlns:a16="http://schemas.microsoft.com/office/drawing/2014/main" val="375216283"/>
                    </a:ext>
                  </a:extLst>
                </a:gridCol>
                <a:gridCol w="682676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14</a:t>
            </a:r>
            <a:r>
              <a:rPr lang="it-IT" b="1" dirty="0" smtClean="0"/>
              <a:t> </a:t>
            </a:r>
            <a:r>
              <a:rPr lang="it-IT" b="1" dirty="0" smtClean="0"/>
              <a:t>giugno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471653"/>
              </p:ext>
            </p:extLst>
          </p:nvPr>
        </p:nvGraphicFramePr>
        <p:xfrm>
          <a:off x="609599" y="1174376"/>
          <a:ext cx="10919382" cy="5419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14 </a:t>
            </a:r>
            <a:r>
              <a:rPr lang="it-IT" b="1" dirty="0" smtClean="0"/>
              <a:t>giugno 2021</a:t>
            </a:r>
            <a:endParaRPr lang="it-IT" b="1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67" y="1061049"/>
            <a:ext cx="11192766" cy="523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349</Words>
  <Application>Microsoft Office PowerPoint</Application>
  <PresentationFormat>Widescreen</PresentationFormat>
  <Paragraphs>222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88</cp:revision>
  <dcterms:created xsi:type="dcterms:W3CDTF">2021-02-16T11:24:19Z</dcterms:created>
  <dcterms:modified xsi:type="dcterms:W3CDTF">2021-06-14T14:27:58Z</dcterms:modified>
</cp:coreProperties>
</file>