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528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31%20maggi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31%20maggi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31 maggio 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31 maggio '!$I$16:$Z$16</c:f>
              <c:strCache>
                <c:ptCount val="18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</c:strCache>
            </c:strRef>
          </c:cat>
          <c:val>
            <c:numRef>
              <c:f>'dal 15 gennaio al 31 maggio '!$I$17:$Z$17</c:f>
              <c:numCache>
                <c:formatCode>General</c:formatCode>
                <c:ptCount val="18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11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14-4D21-A7C1-34033A8E99B6}"/>
            </c:ext>
          </c:extLst>
        </c:ser>
        <c:ser>
          <c:idx val="1"/>
          <c:order val="1"/>
          <c:tx>
            <c:strRef>
              <c:f>'dal 15 gennaio al 31 maggio 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31 maggio '!$I$16:$Z$16</c:f>
              <c:strCache>
                <c:ptCount val="18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</c:strCache>
            </c:strRef>
          </c:cat>
          <c:val>
            <c:numRef>
              <c:f>'dal 15 gennaio al 31 maggio '!$I$18:$Z$18</c:f>
              <c:numCache>
                <c:formatCode>General</c:formatCode>
                <c:ptCount val="18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19</c:v>
                </c:pt>
                <c:pt idx="4">
                  <c:v>17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34</c:v>
                </c:pt>
                <c:pt idx="9">
                  <c:v>62</c:v>
                </c:pt>
                <c:pt idx="10">
                  <c:v>71</c:v>
                </c:pt>
                <c:pt idx="11">
                  <c:v>62</c:v>
                </c:pt>
                <c:pt idx="12">
                  <c:v>40</c:v>
                </c:pt>
                <c:pt idx="13">
                  <c:v>33</c:v>
                </c:pt>
                <c:pt idx="14">
                  <c:v>14</c:v>
                </c:pt>
                <c:pt idx="15">
                  <c:v>7</c:v>
                </c:pt>
                <c:pt idx="16">
                  <c:v>16</c:v>
                </c:pt>
                <c:pt idx="1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14-4D21-A7C1-34033A8E99B6}"/>
            </c:ext>
          </c:extLst>
        </c:ser>
        <c:ser>
          <c:idx val="2"/>
          <c:order val="2"/>
          <c:tx>
            <c:strRef>
              <c:f>'dal 15 gennaio al 31 maggio 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31 maggio '!$I$16:$Z$16</c:f>
              <c:strCache>
                <c:ptCount val="18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</c:strCache>
            </c:strRef>
          </c:cat>
          <c:val>
            <c:numRef>
              <c:f>'dal 15 gennaio al 31 maggio '!$I$19:$Z$19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15</c:v>
                </c:pt>
                <c:pt idx="10">
                  <c:v>11</c:v>
                </c:pt>
                <c:pt idx="11">
                  <c:v>14</c:v>
                </c:pt>
                <c:pt idx="12">
                  <c:v>11</c:v>
                </c:pt>
                <c:pt idx="13">
                  <c:v>5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14-4D21-A7C1-34033A8E99B6}"/>
            </c:ext>
          </c:extLst>
        </c:ser>
        <c:ser>
          <c:idx val="3"/>
          <c:order val="3"/>
          <c:tx>
            <c:strRef>
              <c:f>'dal 15 gennaio al 31 maggio 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31 maggio '!$I$16:$Z$16</c:f>
              <c:strCache>
                <c:ptCount val="18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</c:strCache>
            </c:strRef>
          </c:cat>
          <c:val>
            <c:numRef>
              <c:f>'dal 15 gennaio al 31 maggio '!$I$20:$Z$20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14-4D21-A7C1-34033A8E99B6}"/>
            </c:ext>
          </c:extLst>
        </c:ser>
        <c:ser>
          <c:idx val="4"/>
          <c:order val="4"/>
          <c:tx>
            <c:strRef>
              <c:f>'dal 15 gennaio al 31 maggio 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31 maggio '!$I$16:$Z$16</c:f>
              <c:strCache>
                <c:ptCount val="18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</c:strCache>
            </c:strRef>
          </c:cat>
          <c:val>
            <c:numRef>
              <c:f>'dal 15 gennaio al 31 maggio '!$I$21:$Z$21</c:f>
              <c:numCache>
                <c:formatCode>General</c:formatCode>
                <c:ptCount val="1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14-4D21-A7C1-34033A8E99B6}"/>
            </c:ext>
          </c:extLst>
        </c:ser>
        <c:ser>
          <c:idx val="5"/>
          <c:order val="5"/>
          <c:tx>
            <c:strRef>
              <c:f>'dal 15 gennaio al 31 maggio 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31 maggio '!$I$16:$Z$16</c:f>
              <c:strCache>
                <c:ptCount val="18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</c:strCache>
            </c:strRef>
          </c:cat>
          <c:val>
            <c:numRef>
              <c:f>'dal 15 gennaio al 31 maggio '!$I$22:$Z$22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14-4D21-A7C1-34033A8E99B6}"/>
            </c:ext>
          </c:extLst>
        </c:ser>
        <c:ser>
          <c:idx val="6"/>
          <c:order val="6"/>
          <c:tx>
            <c:strRef>
              <c:f>'dal 15 gennaio al 31 maggio 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31 maggio '!$I$16:$Z$16</c:f>
              <c:strCache>
                <c:ptCount val="18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</c:strCache>
            </c:strRef>
          </c:cat>
          <c:val>
            <c:numRef>
              <c:f>'dal 15 gennaio al 31 maggio '!$I$23:$Z$23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20</c:v>
                </c:pt>
                <c:pt idx="5">
                  <c:v>11</c:v>
                </c:pt>
                <c:pt idx="6">
                  <c:v>14</c:v>
                </c:pt>
                <c:pt idx="7">
                  <c:v>6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14-4D21-A7C1-34033A8E99B6}"/>
            </c:ext>
          </c:extLst>
        </c:ser>
        <c:ser>
          <c:idx val="7"/>
          <c:order val="7"/>
          <c:tx>
            <c:strRef>
              <c:f>'dal 15 gennaio al 31 maggio 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31 maggio '!$I$16:$Z$16</c:f>
              <c:strCache>
                <c:ptCount val="18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</c:strCache>
            </c:strRef>
          </c:cat>
          <c:val>
            <c:numRef>
              <c:f>'dal 15 gennaio al 31 maggio '!$I$24:$Z$24</c:f>
              <c:numCache>
                <c:formatCode>General</c:formatCode>
                <c:ptCount val="18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14-4D21-A7C1-34033A8E99B6}"/>
            </c:ext>
          </c:extLst>
        </c:ser>
        <c:ser>
          <c:idx val="8"/>
          <c:order val="8"/>
          <c:tx>
            <c:strRef>
              <c:f>'dal 15 gennaio al 31 maggio 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31 maggio '!$I$16:$Z$16</c:f>
              <c:strCache>
                <c:ptCount val="18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</c:strCache>
            </c:strRef>
          </c:cat>
          <c:val>
            <c:numRef>
              <c:f>'dal 15 gennaio al 31 maggio '!$I$25:$Z$25</c:f>
              <c:numCache>
                <c:formatCode>General</c:formatCode>
                <c:ptCount val="18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36</c:v>
                </c:pt>
                <c:pt idx="4">
                  <c:v>43</c:v>
                </c:pt>
                <c:pt idx="5">
                  <c:v>22</c:v>
                </c:pt>
                <c:pt idx="6">
                  <c:v>29</c:v>
                </c:pt>
                <c:pt idx="7">
                  <c:v>19</c:v>
                </c:pt>
                <c:pt idx="8">
                  <c:v>39</c:v>
                </c:pt>
                <c:pt idx="9">
                  <c:v>84</c:v>
                </c:pt>
                <c:pt idx="10">
                  <c:v>89</c:v>
                </c:pt>
                <c:pt idx="11">
                  <c:v>77</c:v>
                </c:pt>
                <c:pt idx="12">
                  <c:v>52</c:v>
                </c:pt>
                <c:pt idx="13">
                  <c:v>40</c:v>
                </c:pt>
                <c:pt idx="14">
                  <c:v>17</c:v>
                </c:pt>
                <c:pt idx="15">
                  <c:v>8</c:v>
                </c:pt>
                <c:pt idx="16">
                  <c:v>18</c:v>
                </c:pt>
                <c:pt idx="1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14-4D21-A7C1-34033A8E99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90535009965294244"/>
          <c:w val="0.64083736591096629"/>
          <c:h val="7.9258647824574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31 maggio 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31 maggio '!$I$31:$AC$31</c:f>
              <c:strCache>
                <c:ptCount val="21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  <c:pt idx="20">
                  <c:v>31.05</c:v>
                </c:pt>
              </c:strCache>
            </c:strRef>
          </c:cat>
          <c:val>
            <c:numRef>
              <c:f>'dal 15 gennaio al 31 maggio '!$I$32:$AC$32</c:f>
              <c:numCache>
                <c:formatCode>General</c:formatCode>
                <c:ptCount val="21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EA-4E87-AE2C-5D750F53DCDB}"/>
            </c:ext>
          </c:extLst>
        </c:ser>
        <c:ser>
          <c:idx val="1"/>
          <c:order val="1"/>
          <c:tx>
            <c:strRef>
              <c:f>'dal 15 gennaio al 31 maggio 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31 maggio '!$I$31:$AC$31</c:f>
              <c:strCache>
                <c:ptCount val="21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  <c:pt idx="20">
                  <c:v>31.05</c:v>
                </c:pt>
              </c:strCache>
            </c:strRef>
          </c:cat>
          <c:val>
            <c:numRef>
              <c:f>'dal 15 gennaio al 31 maggio '!$I$33:$AC$33</c:f>
              <c:numCache>
                <c:formatCode>General</c:formatCode>
                <c:ptCount val="21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EA-4E87-AE2C-5D750F53DCDB}"/>
            </c:ext>
          </c:extLst>
        </c:ser>
        <c:ser>
          <c:idx val="2"/>
          <c:order val="2"/>
          <c:tx>
            <c:strRef>
              <c:f>'dal 15 gennaio al 31 maggio 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BEA-4E87-AE2C-5D750F53DCD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EA-4E87-AE2C-5D750F53DCDB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EA-4E87-AE2C-5D750F53DCD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EA-4E87-AE2C-5D750F53DCD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EA-4E87-AE2C-5D750F53DCD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EA-4E87-AE2C-5D750F53DCD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EA-4E87-AE2C-5D750F53DCDB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BEA-4E87-AE2C-5D750F53DCD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BEA-4E87-AE2C-5D750F53DCD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BEA-4E87-AE2C-5D750F53DCDB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BEA-4E87-AE2C-5D750F53DCD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BEA-4E87-AE2C-5D750F53DCDB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BEA-4E87-AE2C-5D750F53DCD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BEA-4E87-AE2C-5D750F53DCDB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BEA-4E87-AE2C-5D750F53DCDB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BEA-4E87-AE2C-5D750F53DCDB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BEA-4E87-AE2C-5D750F53DC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31 maggio '!$I$31:$AC$31</c:f>
              <c:strCache>
                <c:ptCount val="21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  <c:pt idx="20">
                  <c:v>31.05</c:v>
                </c:pt>
              </c:strCache>
            </c:strRef>
          </c:cat>
          <c:val>
            <c:numRef>
              <c:f>'dal 15 gennaio al 31 maggio '!$I$34:$AC$34</c:f>
              <c:numCache>
                <c:formatCode>General</c:formatCode>
                <c:ptCount val="21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6BEA-4E87-AE2C-5D750F53D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31 maggio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27194"/>
              </p:ext>
            </p:extLst>
          </p:nvPr>
        </p:nvGraphicFramePr>
        <p:xfrm>
          <a:off x="667512" y="850392"/>
          <a:ext cx="11237977" cy="5746929"/>
        </p:xfrm>
        <a:graphic>
          <a:graphicData uri="http://schemas.openxmlformats.org/drawingml/2006/table">
            <a:tbl>
              <a:tblPr/>
              <a:tblGrid>
                <a:gridCol w="854835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115812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35708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22499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525164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35210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620334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651646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664256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587697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6170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17060">
                  <a:extLst>
                    <a:ext uri="{9D8B030D-6E8A-4147-A177-3AD203B41FA5}">
                      <a16:colId xmlns:a16="http://schemas.microsoft.com/office/drawing/2014/main" val="1058002416"/>
                    </a:ext>
                  </a:extLst>
                </a:gridCol>
                <a:gridCol w="617060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617060">
                  <a:extLst>
                    <a:ext uri="{9D8B030D-6E8A-4147-A177-3AD203B41FA5}">
                      <a16:colId xmlns:a16="http://schemas.microsoft.com/office/drawing/2014/main" val="2672489672"/>
                    </a:ext>
                  </a:extLst>
                </a:gridCol>
                <a:gridCol w="617060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719758">
                  <a:extLst>
                    <a:ext uri="{9D8B030D-6E8A-4147-A177-3AD203B41FA5}">
                      <a16:colId xmlns:a16="http://schemas.microsoft.com/office/drawing/2014/main" val="2707621568"/>
                    </a:ext>
                  </a:extLst>
                </a:gridCol>
                <a:gridCol w="719758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6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31 maggio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50031"/>
              </p:ext>
            </p:extLst>
          </p:nvPr>
        </p:nvGraphicFramePr>
        <p:xfrm>
          <a:off x="243839" y="1174377"/>
          <a:ext cx="11490961" cy="547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31 maggio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401669"/>
              </p:ext>
            </p:extLst>
          </p:nvPr>
        </p:nvGraphicFramePr>
        <p:xfrm>
          <a:off x="393192" y="1061049"/>
          <a:ext cx="11206141" cy="5614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334</Words>
  <Application>Microsoft Office PowerPoint</Application>
  <PresentationFormat>Widescreen</PresentationFormat>
  <Paragraphs>207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84</cp:revision>
  <dcterms:created xsi:type="dcterms:W3CDTF">2021-02-16T11:24:19Z</dcterms:created>
  <dcterms:modified xsi:type="dcterms:W3CDTF">2021-06-01T21:02:48Z</dcterms:modified>
</cp:coreProperties>
</file>