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5" r:id="rId5"/>
    <p:sldId id="259" r:id="rId6"/>
    <p:sldId id="264" r:id="rId7"/>
    <p:sldId id="261" r:id="rId8"/>
    <p:sldId id="260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>
      <p:cViewPr varScale="1">
        <p:scale>
          <a:sx n="80" d="100"/>
          <a:sy n="80" d="100"/>
        </p:scale>
        <p:origin x="66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03/06/2021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144" y="332656"/>
            <a:ext cx="7699577" cy="55016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7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31/05/2020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1" y="559525"/>
            <a:ext cx="6624736" cy="5622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31 maggio 2021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04" y="1123365"/>
            <a:ext cx="8718157" cy="453752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31 maggio 2021</a:t>
            </a:r>
            <a:endParaRPr lang="it-IT" sz="2000" b="1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140968"/>
            <a:ext cx="1495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556792"/>
            <a:ext cx="6683315" cy="52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31 maggio 2021</a:t>
            </a:r>
            <a:endParaRPr lang="it-IT" sz="2000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13" y="1197670"/>
            <a:ext cx="8650974" cy="44626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dal </a:t>
            </a:r>
            <a:r>
              <a:rPr lang="en-US" sz="2400" b="1" dirty="0" err="1" smtClean="0"/>
              <a:t>giugno</a:t>
            </a:r>
            <a:r>
              <a:rPr lang="en-US" sz="2400" b="1" dirty="0" smtClean="0"/>
              <a:t> 2018 a Maggio 2021 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412776"/>
            <a:ext cx="8670005" cy="499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maggio 2021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55" y="996485"/>
            <a:ext cx="8797290" cy="486503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30 maggio 2021</a:t>
            </a:r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128989" cy="39073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184</Words>
  <Application>Microsoft Office PowerPoint</Application>
  <PresentationFormat>Presentazione su schermo (4:3)</PresentationFormat>
  <Paragraphs>10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31 maggio 2021</vt:lpstr>
      <vt:lpstr>Detenuti per Posizione Giuridica  In Italia e nel Lazio al 31 maggio 2021</vt:lpstr>
      <vt:lpstr>Percentuali di detenuti in attesa di primo giudizio  in Italia e nel Lazio dal giugno 2018 a Maggio 2021  </vt:lpstr>
      <vt:lpstr>Detenuti per Nazionalità In Italia e nel Lazio al 31 maggio 2021</vt:lpstr>
      <vt:lpstr>Detenuti per Genere in Italia e nel Lazio al 30 maggio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92</cp:revision>
  <dcterms:created xsi:type="dcterms:W3CDTF">2020-06-03T15:49:37Z</dcterms:created>
  <dcterms:modified xsi:type="dcterms:W3CDTF">2021-06-03T07:51:05Z</dcterms:modified>
</cp:coreProperties>
</file>