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66" d="100"/>
          <a:sy n="66" d="100"/>
        </p:scale>
        <p:origin x="120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2%20lugl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1%20nov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888707495381E-2"/>
          <c:y val="1.874815480171521E-3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21 nov'!$H$17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nov'!$I$17:$W$17</c:f>
              <c:numCache>
                <c:formatCode>General</c:formatCode>
                <c:ptCount val="15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0-437A-9237-AFEAE09A11D9}"/>
            </c:ext>
          </c:extLst>
        </c:ser>
        <c:ser>
          <c:idx val="1"/>
          <c:order val="1"/>
          <c:tx>
            <c:strRef>
              <c:f>'dal 15 gennaio al 21 nov'!$H$18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nov'!$I$18:$W$18</c:f>
              <c:numCache>
                <c:formatCode>General</c:formatCode>
                <c:ptCount val="15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0-437A-9237-AFEAE09A11D9}"/>
            </c:ext>
          </c:extLst>
        </c:ser>
        <c:ser>
          <c:idx val="2"/>
          <c:order val="2"/>
          <c:tx>
            <c:strRef>
              <c:f>'dal 15 gennaio al 21 nov'!$H$19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nov'!$I$19:$W$19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80-437A-9237-AFEAE09A11D9}"/>
            </c:ext>
          </c:extLst>
        </c:ser>
        <c:ser>
          <c:idx val="3"/>
          <c:order val="3"/>
          <c:tx>
            <c:strRef>
              <c:f>'dal 15 gennaio al 21 nov'!$H$20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nov'!$I$20:$W$20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80-437A-9237-AFEAE09A11D9}"/>
            </c:ext>
          </c:extLst>
        </c:ser>
        <c:ser>
          <c:idx val="4"/>
          <c:order val="4"/>
          <c:tx>
            <c:strRef>
              <c:f>'dal 15 gennaio al 21 nov'!$H$21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nov'!$I$21:$W$21</c:f>
              <c:numCache>
                <c:formatCode>General</c:formatCode>
                <c:ptCount val="1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80-437A-9237-AFEAE09A11D9}"/>
            </c:ext>
          </c:extLst>
        </c:ser>
        <c:ser>
          <c:idx val="5"/>
          <c:order val="5"/>
          <c:tx>
            <c:strRef>
              <c:f>'dal 15 gennaio al 21 nov'!$H$22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nov'!$I$22:$W$22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80-437A-9237-AFEAE09A11D9}"/>
            </c:ext>
          </c:extLst>
        </c:ser>
        <c:ser>
          <c:idx val="6"/>
          <c:order val="6"/>
          <c:tx>
            <c:strRef>
              <c:f>'dal 15 gennaio al 21 nov'!$H$23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nov'!$I$23:$W$23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80-437A-9237-AFEAE09A11D9}"/>
            </c:ext>
          </c:extLst>
        </c:ser>
        <c:ser>
          <c:idx val="7"/>
          <c:order val="7"/>
          <c:tx>
            <c:strRef>
              <c:f>'dal 15 gennaio al 21 nov'!$H$24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nov'!$I$24:$W$24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80-437A-9237-AFEAE09A11D9}"/>
            </c:ext>
          </c:extLst>
        </c:ser>
        <c:ser>
          <c:idx val="8"/>
          <c:order val="8"/>
          <c:tx>
            <c:strRef>
              <c:f>'dal 15 gennaio al 21 nov'!$H$25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21 nov'!$I$16:$W$16</c:f>
              <c:strCache>
                <c:ptCount val="15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21-nov</c:v>
                </c:pt>
              </c:strCache>
            </c:strRef>
          </c:cat>
          <c:val>
            <c:numRef>
              <c:f>'dal 15 gennaio al 21 nov'!$I$25:$W$25</c:f>
              <c:numCache>
                <c:formatCode>General</c:formatCode>
                <c:ptCount val="15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80-437A-9237-AFEAE09A11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90535009965294244"/>
          <c:w val="0.64083736591096629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21 nov'!$H$32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21 nov'!$I$31:$AN$31</c:f>
              <c:strCache>
                <c:ptCount val="3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5">
                  <c:v>26.04</c:v>
                </c:pt>
                <c:pt idx="17">
                  <c:v>10.05</c:v>
                </c:pt>
                <c:pt idx="19">
                  <c:v>24.05</c:v>
                </c:pt>
                <c:pt idx="21">
                  <c:v>07.06</c:v>
                </c:pt>
                <c:pt idx="26">
                  <c:v>12.07</c:v>
                </c:pt>
                <c:pt idx="31">
                  <c:v>22 nov. '21</c:v>
                </c:pt>
              </c:strCache>
            </c:strRef>
          </c:cat>
          <c:val>
            <c:numRef>
              <c:f>'dal 15 gennaio al 21 nov'!$I$32:$AN$32</c:f>
              <c:numCache>
                <c:formatCode>General</c:formatCode>
                <c:ptCount val="32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26-4F26-81CA-A814B3D3703E}"/>
            </c:ext>
          </c:extLst>
        </c:ser>
        <c:ser>
          <c:idx val="1"/>
          <c:order val="1"/>
          <c:tx>
            <c:strRef>
              <c:f>'dal 15 gennaio al 21 nov'!$H$33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21 nov'!$I$31:$AN$31</c:f>
              <c:strCache>
                <c:ptCount val="3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5">
                  <c:v>26.04</c:v>
                </c:pt>
                <c:pt idx="17">
                  <c:v>10.05</c:v>
                </c:pt>
                <c:pt idx="19">
                  <c:v>24.05</c:v>
                </c:pt>
                <c:pt idx="21">
                  <c:v>07.06</c:v>
                </c:pt>
                <c:pt idx="26">
                  <c:v>12.07</c:v>
                </c:pt>
                <c:pt idx="31">
                  <c:v>22 nov. '21</c:v>
                </c:pt>
              </c:strCache>
            </c:strRef>
          </c:cat>
          <c:val>
            <c:numRef>
              <c:f>'dal 15 gennaio al 21 nov'!$I$33:$AN$33</c:f>
              <c:numCache>
                <c:formatCode>General</c:formatCode>
                <c:ptCount val="3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26-4F26-81CA-A814B3D3703E}"/>
            </c:ext>
          </c:extLst>
        </c:ser>
        <c:ser>
          <c:idx val="2"/>
          <c:order val="2"/>
          <c:tx>
            <c:strRef>
              <c:f>'dal 15 gennaio al 21 nov'!$H$34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E26-4F26-81CA-A814B3D370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26-4F26-81CA-A814B3D3703E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26-4F26-81CA-A814B3D3703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26-4F26-81CA-A814B3D3703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26-4F26-81CA-A814B3D3703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26-4F26-81CA-A814B3D3703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26-4F26-81CA-A814B3D3703E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E26-4F26-81CA-A814B3D3703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26-4F26-81CA-A814B3D3703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26-4F26-81CA-A814B3D3703E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26-4F26-81CA-A814B3D3703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E26-4F26-81CA-A814B3D3703E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26-4F26-81CA-A814B3D3703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E26-4F26-81CA-A814B3D3703E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E26-4F26-81CA-A814B3D3703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E26-4F26-81CA-A814B3D3703E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E26-4F26-81CA-A814B3D3703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E26-4F26-81CA-A814B3D3703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E26-4F26-81CA-A814B3D3703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E26-4F26-81CA-A814B3D3703E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E26-4F26-81CA-A814B3D3703E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E26-4F26-81CA-A814B3D3703E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E26-4F26-81CA-A814B3D3703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E26-4F26-81CA-A814B3D3703E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26-4F26-81CA-A814B3D3703E}"/>
                </c:ext>
              </c:extLst>
            </c:dLbl>
            <c:dLbl>
              <c:idx val="31"/>
              <c:layout>
                <c:manualLayout>
                  <c:x val="1.4655309695407012E-2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6E26-4F26-81CA-A814B3D370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21 nov'!$I$31:$AN$31</c:f>
              <c:strCache>
                <c:ptCount val="32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5">
                  <c:v>26.04</c:v>
                </c:pt>
                <c:pt idx="17">
                  <c:v>10.05</c:v>
                </c:pt>
                <c:pt idx="19">
                  <c:v>24.05</c:v>
                </c:pt>
                <c:pt idx="21">
                  <c:v>07.06</c:v>
                </c:pt>
                <c:pt idx="26">
                  <c:v>12.07</c:v>
                </c:pt>
                <c:pt idx="31">
                  <c:v>22 nov. '21</c:v>
                </c:pt>
              </c:strCache>
            </c:strRef>
          </c:cat>
          <c:val>
            <c:numRef>
              <c:f>'dal 15 gennaio al 21 nov'!$I$34:$AN$34</c:f>
              <c:numCache>
                <c:formatCode>General</c:formatCode>
                <c:ptCount val="3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E26-4F26-81CA-A814B3D37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21 novembre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75667"/>
              </p:ext>
            </p:extLst>
          </p:nvPr>
        </p:nvGraphicFramePr>
        <p:xfrm>
          <a:off x="347470" y="969264"/>
          <a:ext cx="10213852" cy="5685969"/>
        </p:xfrm>
        <a:graphic>
          <a:graphicData uri="http://schemas.openxmlformats.org/drawingml/2006/table">
            <a:tbl>
              <a:tblPr/>
              <a:tblGrid>
                <a:gridCol w="864819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09236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6564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48593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551810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5126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12605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512605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597916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597916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597916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597916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597916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97916">
                  <a:extLst>
                    <a:ext uri="{9D8B030D-6E8A-4147-A177-3AD203B41FA5}">
                      <a16:colId xmlns:a16="http://schemas.microsoft.com/office/drawing/2014/main" val="29820920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21 novembre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1295"/>
              </p:ext>
            </p:extLst>
          </p:nvPr>
        </p:nvGraphicFramePr>
        <p:xfrm>
          <a:off x="493775" y="1174376"/>
          <a:ext cx="11423905" cy="553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21 </a:t>
            </a:r>
            <a:r>
              <a:rPr lang="it-IT" b="1" dirty="0" err="1" smtClean="0"/>
              <a:t>noembre</a:t>
            </a:r>
            <a:r>
              <a:rPr lang="it-IT" b="1" dirty="0" smtClean="0"/>
              <a:t> 2021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568721"/>
              </p:ext>
            </p:extLst>
          </p:nvPr>
        </p:nvGraphicFramePr>
        <p:xfrm>
          <a:off x="196770" y="891251"/>
          <a:ext cx="11748304" cy="580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336</Words>
  <Application>Microsoft Office PowerPoint</Application>
  <PresentationFormat>Widescreen</PresentationFormat>
  <Paragraphs>209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109</cp:revision>
  <dcterms:created xsi:type="dcterms:W3CDTF">2021-02-16T11:24:19Z</dcterms:created>
  <dcterms:modified xsi:type="dcterms:W3CDTF">2021-11-23T08:26:48Z</dcterms:modified>
</cp:coreProperties>
</file>