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>
        <p:scale>
          <a:sx n="66" d="100"/>
          <a:sy n="66" d="100"/>
        </p:scale>
        <p:origin x="120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8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8%20nov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5152079281758761"/>
          <c:h val="0.725965573580073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28 nov'!$H$17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nov'!$I$17:$X$17</c:f>
              <c:numCache>
                <c:formatCode>General</c:formatCode>
                <c:ptCount val="16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A-4522-90D8-A1FFEF5A6450}"/>
            </c:ext>
          </c:extLst>
        </c:ser>
        <c:ser>
          <c:idx val="1"/>
          <c:order val="1"/>
          <c:tx>
            <c:strRef>
              <c:f>'dal 15 gennaio al 28 nov'!$H$18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nov'!$I$18:$X$18</c:f>
              <c:numCache>
                <c:formatCode>General</c:formatCode>
                <c:ptCount val="16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A-4522-90D8-A1FFEF5A6450}"/>
            </c:ext>
          </c:extLst>
        </c:ser>
        <c:ser>
          <c:idx val="2"/>
          <c:order val="2"/>
          <c:tx>
            <c:strRef>
              <c:f>'dal 15 gennaio al 28 nov'!$H$19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nov'!$I$19:$X$19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2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A-4522-90D8-A1FFEF5A6450}"/>
            </c:ext>
          </c:extLst>
        </c:ser>
        <c:ser>
          <c:idx val="3"/>
          <c:order val="3"/>
          <c:tx>
            <c:strRef>
              <c:f>'dal 15 gennaio al 28 nov'!$H$20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nov'!$I$20:$X$20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A-4522-90D8-A1FFEF5A6450}"/>
            </c:ext>
          </c:extLst>
        </c:ser>
        <c:ser>
          <c:idx val="4"/>
          <c:order val="4"/>
          <c:tx>
            <c:strRef>
              <c:f>'dal 15 gennaio al 28 nov'!$H$21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nov'!$I$21:$X$21</c:f>
              <c:numCache>
                <c:formatCode>General</c:formatCode>
                <c:ptCount val="16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0A-4522-90D8-A1FFEF5A6450}"/>
            </c:ext>
          </c:extLst>
        </c:ser>
        <c:ser>
          <c:idx val="5"/>
          <c:order val="5"/>
          <c:tx>
            <c:strRef>
              <c:f>'dal 15 gennaio al 28 nov'!$H$22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nov'!$I$22:$X$22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0A-4522-90D8-A1FFEF5A6450}"/>
            </c:ext>
          </c:extLst>
        </c:ser>
        <c:ser>
          <c:idx val="6"/>
          <c:order val="6"/>
          <c:tx>
            <c:strRef>
              <c:f>'dal 15 gennaio al 28 nov'!$H$23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nov'!$I$23:$X$23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0A-4522-90D8-A1FFEF5A6450}"/>
            </c:ext>
          </c:extLst>
        </c:ser>
        <c:ser>
          <c:idx val="7"/>
          <c:order val="7"/>
          <c:tx>
            <c:strRef>
              <c:f>'dal 15 gennaio al 28 nov'!$H$24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nov'!$I$24:$X$24</c:f>
              <c:numCache>
                <c:formatCode>General</c:formatCode>
                <c:ptCount val="1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0A-4522-90D8-A1FFEF5A6450}"/>
            </c:ext>
          </c:extLst>
        </c:ser>
        <c:ser>
          <c:idx val="8"/>
          <c:order val="8"/>
          <c:tx>
            <c:strRef>
              <c:f>'dal 15 gennaio al 28 nov'!$H$25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28 nov'!$I$16:$X$16</c:f>
              <c:strCache>
                <c:ptCount val="16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22-nov</c:v>
                </c:pt>
                <c:pt idx="15">
                  <c:v>29-nov</c:v>
                </c:pt>
              </c:strCache>
            </c:strRef>
          </c:cat>
          <c:val>
            <c:numRef>
              <c:f>'dal 15 gennaio al 28 nov'!$I$25:$X$25</c:f>
              <c:numCache>
                <c:formatCode>General</c:formatCode>
                <c:ptCount val="16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8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0A-4522-90D8-A1FFEF5A6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71464066073801"/>
          <c:y val="0.8776038926258074"/>
          <c:w val="0.64083736591096629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28 nov'!$H$32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28 nov'!$I$31:$AO$31</c:f>
              <c:strCache>
                <c:ptCount val="3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2">
                  <c:v>29 nov 21</c:v>
                </c:pt>
              </c:strCache>
            </c:strRef>
          </c:cat>
          <c:val>
            <c:numRef>
              <c:f>'dal 15 gennaio al 28 nov'!$I$32:$AO$32</c:f>
              <c:numCache>
                <c:formatCode>General</c:formatCode>
                <c:ptCount val="33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F-40A0-BC73-936C79E878D1}"/>
            </c:ext>
          </c:extLst>
        </c:ser>
        <c:ser>
          <c:idx val="1"/>
          <c:order val="1"/>
          <c:tx>
            <c:strRef>
              <c:f>'dal 15 gennaio al 28 nov'!$H$33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28 nov'!$I$31:$AO$31</c:f>
              <c:strCache>
                <c:ptCount val="3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2">
                  <c:v>29 nov 21</c:v>
                </c:pt>
              </c:strCache>
            </c:strRef>
          </c:cat>
          <c:val>
            <c:numRef>
              <c:f>'dal 15 gennaio al 28 nov'!$I$33:$AO$33</c:f>
              <c:numCache>
                <c:formatCode>General</c:formatCode>
                <c:ptCount val="33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F-40A0-BC73-936C79E878D1}"/>
            </c:ext>
          </c:extLst>
        </c:ser>
        <c:ser>
          <c:idx val="2"/>
          <c:order val="2"/>
          <c:tx>
            <c:strRef>
              <c:f>'dal 15 gennaio al 28 nov'!$H$34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2F-40A0-BC73-936C79E878D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2F-40A0-BC73-936C79E878D1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2F-40A0-BC73-936C79E878D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2F-40A0-BC73-936C79E878D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2F-40A0-BC73-936C79E878D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2F-40A0-BC73-936C79E878D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2F-40A0-BC73-936C79E878D1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A2F-40A0-BC73-936C79E878D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2F-40A0-BC73-936C79E878D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2F-40A0-BC73-936C79E878D1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A2F-40A0-BC73-936C79E878D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A2F-40A0-BC73-936C79E878D1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A2F-40A0-BC73-936C79E878D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2F-40A0-BC73-936C79E878D1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A2F-40A0-BC73-936C79E878D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A2F-40A0-BC73-936C79E878D1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A2F-40A0-BC73-936C79E878D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A2F-40A0-BC73-936C79E878D1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A2F-40A0-BC73-936C79E878D1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A2F-40A0-BC73-936C79E878D1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A2F-40A0-BC73-936C79E878D1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A2F-40A0-BC73-936C79E878D1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BA2F-40A0-BC73-936C79E878D1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A2F-40A0-BC73-936C79E878D1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A2F-40A0-BC73-936C79E878D1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A2F-40A0-BC73-936C79E878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28 nov'!$I$31:$AO$31</c:f>
              <c:strCache>
                <c:ptCount val="33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5">
                  <c:v>26.04</c:v>
                </c:pt>
                <c:pt idx="17">
                  <c:v>10.05</c:v>
                </c:pt>
                <c:pt idx="19">
                  <c:v>24.05</c:v>
                </c:pt>
                <c:pt idx="21">
                  <c:v>07.06</c:v>
                </c:pt>
                <c:pt idx="26">
                  <c:v>12.07</c:v>
                </c:pt>
                <c:pt idx="32">
                  <c:v>29 nov 21</c:v>
                </c:pt>
              </c:strCache>
            </c:strRef>
          </c:cat>
          <c:val>
            <c:numRef>
              <c:f>'dal 15 gennaio al 28 nov'!$I$34:$AO$34</c:f>
              <c:numCache>
                <c:formatCode>General</c:formatCode>
                <c:ptCount val="33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BA2F-40A0-BC73-936C79E87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29 </a:t>
            </a:r>
            <a:r>
              <a:rPr lang="it-IT" sz="2800" b="1" dirty="0" smtClean="0"/>
              <a:t>novembre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69358"/>
              </p:ext>
            </p:extLst>
          </p:nvPr>
        </p:nvGraphicFramePr>
        <p:xfrm>
          <a:off x="648420" y="969264"/>
          <a:ext cx="10213855" cy="5707220"/>
        </p:xfrm>
        <a:graphic>
          <a:graphicData uri="http://schemas.openxmlformats.org/drawingml/2006/table">
            <a:tbl>
              <a:tblPr/>
              <a:tblGrid>
                <a:gridCol w="81699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5895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45422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57831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06001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40600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35576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59064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521294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48425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84257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484257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2982092088"/>
                    </a:ext>
                  </a:extLst>
                </a:gridCol>
                <a:gridCol w="564850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 </a:t>
                      </a:r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29 </a:t>
            </a:r>
            <a:r>
              <a:rPr lang="it-IT" b="1" dirty="0" smtClean="0"/>
              <a:t>novembre 2021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943335"/>
              </p:ext>
            </p:extLst>
          </p:nvPr>
        </p:nvGraphicFramePr>
        <p:xfrm>
          <a:off x="92597" y="1174376"/>
          <a:ext cx="12234441" cy="549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29 novembre </a:t>
            </a:r>
            <a:r>
              <a:rPr lang="it-IT" b="1" dirty="0" smtClean="0"/>
              <a:t>2021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333819"/>
              </p:ext>
            </p:extLst>
          </p:nvPr>
        </p:nvGraphicFramePr>
        <p:xfrm>
          <a:off x="38581" y="1061049"/>
          <a:ext cx="12153419" cy="563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348</Words>
  <Application>Microsoft Office PowerPoint</Application>
  <PresentationFormat>Widescreen</PresentationFormat>
  <Paragraphs>220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117</cp:revision>
  <dcterms:created xsi:type="dcterms:W3CDTF">2021-02-16T11:24:19Z</dcterms:created>
  <dcterms:modified xsi:type="dcterms:W3CDTF">2021-11-29T13:54:28Z</dcterms:modified>
</cp:coreProperties>
</file>