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797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6.04.2022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26.04.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901402911458771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20 apr.22'!$H$32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20 apr.22'!$I$31:$BG$31</c:f>
              <c:strCache>
                <c:ptCount val="51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50">
                  <c:v>26.04</c:v>
                </c:pt>
              </c:strCache>
            </c:strRef>
          </c:cat>
          <c:val>
            <c:numRef>
              <c:f>'dal 15 gennaio al 20 apr.22'!$I$32:$BG$32</c:f>
              <c:numCache>
                <c:formatCode>General</c:formatCode>
                <c:ptCount val="51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8-4FCF-89A8-2DE193F07133}"/>
            </c:ext>
          </c:extLst>
        </c:ser>
        <c:ser>
          <c:idx val="1"/>
          <c:order val="1"/>
          <c:tx>
            <c:strRef>
              <c:f>'dal 15 gennaio al 20 apr.22'!$H$33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20 apr.22'!$I$31:$BG$31</c:f>
              <c:strCache>
                <c:ptCount val="51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50">
                  <c:v>26.04</c:v>
                </c:pt>
              </c:strCache>
            </c:strRef>
          </c:cat>
          <c:val>
            <c:numRef>
              <c:f>'dal 15 gennaio al 20 apr.22'!$I$33:$BG$33</c:f>
              <c:numCache>
                <c:formatCode>General</c:formatCode>
                <c:ptCount val="51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48-4FCF-89A8-2DE193F07133}"/>
            </c:ext>
          </c:extLst>
        </c:ser>
        <c:ser>
          <c:idx val="2"/>
          <c:order val="2"/>
          <c:tx>
            <c:strRef>
              <c:f>'dal 15 gennaio al 20 apr.22'!$H$34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-2.6764632245523112E-3"/>
                  <c:y val="3.69809259772713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A48-4FCF-89A8-2DE193F0713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48-4FCF-89A8-2DE193F07133}"/>
                </c:ext>
              </c:extLst>
            </c:dLbl>
            <c:dLbl>
              <c:idx val="2"/>
              <c:layout>
                <c:manualLayout>
                  <c:x val="2.63431419739401E-8"/>
                  <c:y val="4.96931192819584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029428240016792E-2"/>
                      <c:h val="4.19445051339698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A48-4FCF-89A8-2DE193F0713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48-4FCF-89A8-2DE193F0713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48-4FCF-89A8-2DE193F0713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48-4FCF-89A8-2DE193F0713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48-4FCF-89A8-2DE193F07133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6A48-4FCF-89A8-2DE193F0713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48-4FCF-89A8-2DE193F0713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A48-4FCF-89A8-2DE193F0713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A48-4FCF-89A8-2DE193F07133}"/>
                </c:ext>
              </c:extLst>
            </c:dLbl>
            <c:dLbl>
              <c:idx val="13"/>
              <c:layout>
                <c:manualLayout>
                  <c:x val="-1.3382316122761571E-3"/>
                  <c:y val="5.3160081092327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6A48-4FCF-89A8-2DE193F0713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A48-4FCF-89A8-2DE193F0713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A48-4FCF-89A8-2DE193F07133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A48-4FCF-89A8-2DE193F07133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A48-4FCF-89A8-2DE193F07133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A48-4FCF-89A8-2DE193F07133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A48-4FCF-89A8-2DE193F07133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6A48-4FCF-89A8-2DE193F07133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A48-4FCF-89A8-2DE193F07133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A48-4FCF-89A8-2DE193F07133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6A48-4FCF-89A8-2DE193F07133}"/>
                </c:ext>
              </c:extLst>
            </c:dLbl>
            <c:dLbl>
              <c:idx val="38"/>
              <c:layout>
                <c:manualLayout>
                  <c:x val="6.691158061380785E-3"/>
                  <c:y val="-0.2449986345994235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6A48-4FCF-89A8-2DE193F07133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A48-4FCF-89A8-2DE193F07133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A48-4FCF-89A8-2DE193F07133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A48-4FCF-89A8-2DE193F07133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A48-4FCF-89A8-2DE193F07133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A48-4FCF-89A8-2DE193F07133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A48-4FCF-89A8-2DE193F071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20 apr.22'!$I$31:$BG$31</c:f>
              <c:strCache>
                <c:ptCount val="51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6">
                  <c:v>10.01</c:v>
                </c:pt>
                <c:pt idx="39">
                  <c:v>31.01</c:v>
                </c:pt>
                <c:pt idx="44">
                  <c:v>07.03</c:v>
                </c:pt>
                <c:pt idx="50">
                  <c:v>26.04</c:v>
                </c:pt>
              </c:strCache>
            </c:strRef>
          </c:cat>
          <c:val>
            <c:numRef>
              <c:f>'dal 15 gennaio al 20 apr.22'!$I$34:$BG$34</c:f>
              <c:numCache>
                <c:formatCode>General</c:formatCode>
                <c:ptCount val="51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6A48-4FCF-89A8-2DE193F071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83928516116311E-3"/>
          <c:y val="0"/>
          <c:w val="0.97747210972063525"/>
          <c:h val="0.709102839417800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20 apr.22'!$H$17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apr.22'!$I$16:$AP$16</c:f>
              <c:strCache>
                <c:ptCount val="3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 apr.</c:v>
                </c:pt>
              </c:strCache>
            </c:strRef>
          </c:cat>
          <c:val>
            <c:numRef>
              <c:f>'dal 15 gennaio al 20 apr.22'!$I$17:$AP$17</c:f>
              <c:numCache>
                <c:formatCode>General</c:formatCode>
                <c:ptCount val="34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  <c:pt idx="21">
                  <c:v>61</c:v>
                </c:pt>
                <c:pt idx="22">
                  <c:v>219</c:v>
                </c:pt>
                <c:pt idx="23">
                  <c:v>155</c:v>
                </c:pt>
                <c:pt idx="24">
                  <c:v>76</c:v>
                </c:pt>
                <c:pt idx="25">
                  <c:v>20</c:v>
                </c:pt>
                <c:pt idx="26">
                  <c:v>5</c:v>
                </c:pt>
                <c:pt idx="27">
                  <c:v>2</c:v>
                </c:pt>
                <c:pt idx="28">
                  <c:v>6</c:v>
                </c:pt>
                <c:pt idx="29">
                  <c:v>2</c:v>
                </c:pt>
                <c:pt idx="30">
                  <c:v>32</c:v>
                </c:pt>
                <c:pt idx="31">
                  <c:v>133</c:v>
                </c:pt>
                <c:pt idx="32">
                  <c:v>211</c:v>
                </c:pt>
                <c:pt idx="33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A-4724-AE85-CCFC39898072}"/>
            </c:ext>
          </c:extLst>
        </c:ser>
        <c:ser>
          <c:idx val="1"/>
          <c:order val="1"/>
          <c:tx>
            <c:strRef>
              <c:f>'dal 15 gennaio al 20 apr.22'!$H$18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apr.22'!$I$16:$AP$16</c:f>
              <c:strCache>
                <c:ptCount val="3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 apr.</c:v>
                </c:pt>
              </c:strCache>
            </c:strRef>
          </c:cat>
          <c:val>
            <c:numRef>
              <c:f>'dal 15 gennaio al 20 apr.22'!$I$18:$AP$18</c:f>
              <c:numCache>
                <c:formatCode>General</c:formatCode>
                <c:ptCount val="34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  <c:pt idx="21">
                  <c:v>40</c:v>
                </c:pt>
                <c:pt idx="22">
                  <c:v>70</c:v>
                </c:pt>
                <c:pt idx="23">
                  <c:v>47</c:v>
                </c:pt>
                <c:pt idx="24">
                  <c:v>37</c:v>
                </c:pt>
                <c:pt idx="25">
                  <c:v>34</c:v>
                </c:pt>
                <c:pt idx="26">
                  <c:v>48</c:v>
                </c:pt>
                <c:pt idx="27">
                  <c:v>147</c:v>
                </c:pt>
                <c:pt idx="28">
                  <c:v>239</c:v>
                </c:pt>
                <c:pt idx="29">
                  <c:v>141</c:v>
                </c:pt>
                <c:pt idx="30">
                  <c:v>100</c:v>
                </c:pt>
                <c:pt idx="31">
                  <c:v>38</c:v>
                </c:pt>
                <c:pt idx="32">
                  <c:v>22</c:v>
                </c:pt>
                <c:pt idx="3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1A-4724-AE85-CCFC39898072}"/>
            </c:ext>
          </c:extLst>
        </c:ser>
        <c:ser>
          <c:idx val="2"/>
          <c:order val="2"/>
          <c:tx>
            <c:strRef>
              <c:f>'dal 15 gennaio al 20 apr.22'!$H$19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apr.22'!$I$16:$AP$16</c:f>
              <c:strCache>
                <c:ptCount val="3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 apr.</c:v>
                </c:pt>
              </c:strCache>
            </c:strRef>
          </c:cat>
          <c:val>
            <c:numRef>
              <c:f>'dal 15 gennaio al 20 apr.22'!$I$19:$AP$19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4</c:v>
                </c:pt>
                <c:pt idx="24">
                  <c:v>23</c:v>
                </c:pt>
                <c:pt idx="25">
                  <c:v>57</c:v>
                </c:pt>
                <c:pt idx="26">
                  <c:v>15</c:v>
                </c:pt>
                <c:pt idx="27">
                  <c:v>4</c:v>
                </c:pt>
                <c:pt idx="28">
                  <c:v>14</c:v>
                </c:pt>
                <c:pt idx="29">
                  <c:v>35</c:v>
                </c:pt>
                <c:pt idx="30">
                  <c:v>40</c:v>
                </c:pt>
                <c:pt idx="31">
                  <c:v>9</c:v>
                </c:pt>
                <c:pt idx="32">
                  <c:v>0</c:v>
                </c:pt>
                <c:pt idx="3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1A-4724-AE85-CCFC39898072}"/>
            </c:ext>
          </c:extLst>
        </c:ser>
        <c:ser>
          <c:idx val="3"/>
          <c:order val="3"/>
          <c:tx>
            <c:strRef>
              <c:f>'dal 15 gennaio al 20 apr.22'!$H$20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apr.22'!$I$16:$AP$16</c:f>
              <c:strCache>
                <c:ptCount val="3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 apr.</c:v>
                </c:pt>
              </c:strCache>
            </c:strRef>
          </c:cat>
          <c:val>
            <c:numRef>
              <c:f>'dal 15 gennaio al 20 apr.22'!$I$20:$AP$20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2</c:v>
                </c:pt>
                <c:pt idx="22">
                  <c:v>2</c:v>
                </c:pt>
                <c:pt idx="23">
                  <c:v>5</c:v>
                </c:pt>
                <c:pt idx="24">
                  <c:v>14</c:v>
                </c:pt>
                <c:pt idx="25">
                  <c:v>22</c:v>
                </c:pt>
                <c:pt idx="26">
                  <c:v>13</c:v>
                </c:pt>
                <c:pt idx="27">
                  <c:v>13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1A-4724-AE85-CCFC39898072}"/>
            </c:ext>
          </c:extLst>
        </c:ser>
        <c:ser>
          <c:idx val="4"/>
          <c:order val="4"/>
          <c:tx>
            <c:strRef>
              <c:f>'dal 15 gennaio al 20 apr.22'!$H$21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apr.22'!$I$16:$AP$16</c:f>
              <c:strCache>
                <c:ptCount val="3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 apr.</c:v>
                </c:pt>
              </c:strCache>
            </c:strRef>
          </c:cat>
          <c:val>
            <c:numRef>
              <c:f>'dal 15 gennaio al 20 apr.22'!$I$21:$AP$21</c:f>
              <c:numCache>
                <c:formatCode>General</c:formatCode>
                <c:ptCount val="34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20</c:v>
                </c:pt>
                <c:pt idx="22">
                  <c:v>35</c:v>
                </c:pt>
                <c:pt idx="23">
                  <c:v>32</c:v>
                </c:pt>
                <c:pt idx="24">
                  <c:v>7</c:v>
                </c:pt>
                <c:pt idx="25">
                  <c:v>3</c:v>
                </c:pt>
                <c:pt idx="26">
                  <c:v>1</c:v>
                </c:pt>
                <c:pt idx="27">
                  <c:v>1</c:v>
                </c:pt>
                <c:pt idx="28">
                  <c:v>5</c:v>
                </c:pt>
                <c:pt idx="29">
                  <c:v>3</c:v>
                </c:pt>
                <c:pt idx="30">
                  <c:v>2</c:v>
                </c:pt>
                <c:pt idx="31">
                  <c:v>1</c:v>
                </c:pt>
                <c:pt idx="32">
                  <c:v>28</c:v>
                </c:pt>
                <c:pt idx="3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1A-4724-AE85-CCFC39898072}"/>
            </c:ext>
          </c:extLst>
        </c:ser>
        <c:ser>
          <c:idx val="5"/>
          <c:order val="5"/>
          <c:tx>
            <c:strRef>
              <c:f>'dal 15 gennaio al 20 apr.22'!$H$22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20 apr.22'!$I$16:$AP$16</c:f>
              <c:strCache>
                <c:ptCount val="3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 apr.</c:v>
                </c:pt>
              </c:strCache>
            </c:strRef>
          </c:cat>
          <c:val>
            <c:numRef>
              <c:f>'dal 15 gennaio al 20 apr.22'!$I$22:$AP$22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6</c:v>
                </c:pt>
                <c:pt idx="24">
                  <c:v>5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3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1A-4724-AE85-CCFC39898072}"/>
            </c:ext>
          </c:extLst>
        </c:ser>
        <c:ser>
          <c:idx val="6"/>
          <c:order val="6"/>
          <c:tx>
            <c:strRef>
              <c:f>'dal 15 gennaio al 20 apr.22'!$H$23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apr.22'!$I$16:$AP$16</c:f>
              <c:strCache>
                <c:ptCount val="3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 apr.</c:v>
                </c:pt>
              </c:strCache>
            </c:strRef>
          </c:cat>
          <c:val>
            <c:numRef>
              <c:f>'dal 15 gennaio al 20 apr.22'!$I$23:$AP$23</c:f>
              <c:numCache>
                <c:formatCode>General</c:formatCode>
                <c:ptCount val="3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18</c:v>
                </c:pt>
                <c:pt idx="25">
                  <c:v>57</c:v>
                </c:pt>
                <c:pt idx="26">
                  <c:v>52</c:v>
                </c:pt>
                <c:pt idx="27">
                  <c:v>48</c:v>
                </c:pt>
                <c:pt idx="28">
                  <c:v>101</c:v>
                </c:pt>
                <c:pt idx="29">
                  <c:v>54</c:v>
                </c:pt>
                <c:pt idx="30">
                  <c:v>15</c:v>
                </c:pt>
                <c:pt idx="31">
                  <c:v>1</c:v>
                </c:pt>
                <c:pt idx="32">
                  <c:v>2</c:v>
                </c:pt>
                <c:pt idx="3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1A-4724-AE85-CCFC39898072}"/>
            </c:ext>
          </c:extLst>
        </c:ser>
        <c:ser>
          <c:idx val="7"/>
          <c:order val="7"/>
          <c:tx>
            <c:strRef>
              <c:f>'dal 15 gennaio al 20 apr.22'!$H$24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20 apr.22'!$I$16:$AP$16</c:f>
              <c:strCache>
                <c:ptCount val="3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 apr.</c:v>
                </c:pt>
              </c:strCache>
            </c:strRef>
          </c:cat>
          <c:val>
            <c:numRef>
              <c:f>'dal 15 gennaio al 20 apr.22'!$I$24:$AP$24</c:f>
              <c:numCache>
                <c:formatCode>General</c:formatCode>
                <c:ptCount val="34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5</c:v>
                </c:pt>
                <c:pt idx="29">
                  <c:v>17</c:v>
                </c:pt>
                <c:pt idx="30">
                  <c:v>17</c:v>
                </c:pt>
                <c:pt idx="31">
                  <c:v>13</c:v>
                </c:pt>
                <c:pt idx="32">
                  <c:v>2</c:v>
                </c:pt>
                <c:pt idx="3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61A-4724-AE85-CCFC39898072}"/>
            </c:ext>
          </c:extLst>
        </c:ser>
        <c:ser>
          <c:idx val="8"/>
          <c:order val="8"/>
          <c:tx>
            <c:strRef>
              <c:f>'dal 15 gennaio al 20 apr.22'!$H$25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20 apr.22'!$I$16:$AP$16</c:f>
              <c:strCache>
                <c:ptCount val="34"/>
                <c:pt idx="0">
                  <c:v>15
 gen</c:v>
                </c:pt>
                <c:pt idx="3">
                  <c:v>1 
mar</c:v>
                </c:pt>
                <c:pt idx="5">
                  <c:v>29 
mar</c:v>
                </c:pt>
                <c:pt idx="8">
                  <c:v>10 
mag</c:v>
                </c:pt>
                <c:pt idx="10">
                  <c:v>7 
giu</c:v>
                </c:pt>
                <c:pt idx="12">
                  <c:v>12
lug</c:v>
                </c:pt>
                <c:pt idx="15">
                  <c:v> 22 nov.</c:v>
                </c:pt>
                <c:pt idx="18">
                  <c:v>27 dic.</c:v>
                </c:pt>
                <c:pt idx="22">
                  <c:v>31 genn.</c:v>
                </c:pt>
                <c:pt idx="25">
                  <c:v>21 feb.</c:v>
                </c:pt>
                <c:pt idx="28">
                  <c:v>21 mar</c:v>
                </c:pt>
                <c:pt idx="33">
                  <c:v>26 apr.</c:v>
                </c:pt>
              </c:strCache>
            </c:strRef>
          </c:cat>
          <c:val>
            <c:numRef>
              <c:f>'dal 15 gennaio al 20 apr.22'!$I$25:$AP$25</c:f>
              <c:numCache>
                <c:formatCode>General</c:formatCode>
                <c:ptCount val="34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  <c:pt idx="21">
                  <c:v>124</c:v>
                </c:pt>
                <c:pt idx="22">
                  <c:v>329</c:v>
                </c:pt>
                <c:pt idx="23">
                  <c:v>251</c:v>
                </c:pt>
                <c:pt idx="24">
                  <c:v>182</c:v>
                </c:pt>
                <c:pt idx="25">
                  <c:v>195</c:v>
                </c:pt>
                <c:pt idx="26">
                  <c:v>134</c:v>
                </c:pt>
                <c:pt idx="27">
                  <c:v>216</c:v>
                </c:pt>
                <c:pt idx="28">
                  <c:v>378</c:v>
                </c:pt>
                <c:pt idx="29">
                  <c:v>253</c:v>
                </c:pt>
                <c:pt idx="30">
                  <c:v>208</c:v>
                </c:pt>
                <c:pt idx="31">
                  <c:v>196</c:v>
                </c:pt>
                <c:pt idx="32">
                  <c:v>265</c:v>
                </c:pt>
                <c:pt idx="33">
                  <c:v>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61A-4724-AE85-CCFC39898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34441567532879"/>
          <c:y val="0.84940605326432095"/>
          <c:w val="0.75219148287666171"/>
          <c:h val="0.150430409485527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Foglio1!$A$3:$A$35</c:f>
              <c:strCache>
                <c:ptCount val="3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</c:strCache>
            </c:strRef>
          </c:cat>
          <c:val>
            <c:numRef>
              <c:f>Foglio1!$B$3:$B$35</c:f>
              <c:numCache>
                <c:formatCode>General</c:formatCode>
                <c:ptCount val="33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B6-4284-91F9-E9F082BDCB17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Foglio1!$A$3:$A$35</c:f>
              <c:strCache>
                <c:ptCount val="3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</c:strCache>
            </c:strRef>
          </c:cat>
          <c:val>
            <c:numRef>
              <c:f>Foglio1!$C$3:$C$35</c:f>
              <c:numCache>
                <c:formatCode>General</c:formatCode>
                <c:ptCount val="33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B6-4284-91F9-E9F082BDCB17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Foglio1!$A$3:$A$35</c:f>
              <c:strCache>
                <c:ptCount val="3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</c:strCache>
            </c:strRef>
          </c:cat>
          <c:val>
            <c:numRef>
              <c:f>Foglio1!$D$3:$D$35</c:f>
              <c:numCache>
                <c:formatCode>General</c:formatCode>
                <c:ptCount val="3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B6-4284-91F9-E9F082BDCB17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9B6-4284-91F9-E9F082BDCB17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9B6-4284-91F9-E9F082BDCB17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9B6-4284-91F9-E9F082BDCB17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9B6-4284-91F9-E9F082BDCB17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Foglio1!$A$3:$A$35</c:f>
              <c:strCache>
                <c:ptCount val="33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</c:strCache>
            </c:strRef>
          </c:cat>
          <c:val>
            <c:numRef>
              <c:f>Foglio1!$E$3:$E$35</c:f>
              <c:numCache>
                <c:formatCode>General</c:formatCode>
                <c:ptCount val="33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9B6-4284-91F9-E9F082BDC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0.86872</cdr:x>
      <cdr:y>0.47251</cdr:y>
    </cdr:from>
    <cdr:to>
      <cdr:x>0.91033</cdr:x>
      <cdr:y>0.52749</cdr:y>
    </cdr:to>
    <cdr:sp macro="" textlink="">
      <cdr:nvSpPr>
        <cdr:cNvPr id="11" name="CasellaDiTesto 10"/>
        <cdr:cNvSpPr txBox="1"/>
      </cdr:nvSpPr>
      <cdr:spPr>
        <a:xfrm xmlns:a="http://schemas.openxmlformats.org/drawingml/2006/main">
          <a:off x="10065788" y="2732262"/>
          <a:ext cx="482131" cy="317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 dirty="0"/>
            <a:t>196</a:t>
          </a:r>
        </a:p>
      </cdr:txBody>
    </cdr:sp>
  </cdr:relSizeAnchor>
  <cdr:relSizeAnchor xmlns:cdr="http://schemas.openxmlformats.org/drawingml/2006/chartDrawing">
    <cdr:from>
      <cdr:x>0.8291</cdr:x>
      <cdr:y>0.18107</cdr:y>
    </cdr:from>
    <cdr:to>
      <cdr:x>0.87874</cdr:x>
      <cdr:y>0.24597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9606708" y="1047058"/>
          <a:ext cx="575214" cy="37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 dirty="0"/>
            <a:t>378</a:t>
          </a:r>
        </a:p>
      </cdr:txBody>
    </cdr:sp>
  </cdr:relSizeAnchor>
  <cdr:relSizeAnchor xmlns:cdr="http://schemas.openxmlformats.org/drawingml/2006/chartDrawing">
    <cdr:from>
      <cdr:x>0.91586</cdr:x>
      <cdr:y>0.26602</cdr:y>
    </cdr:from>
    <cdr:to>
      <cdr:x>0.96824</cdr:x>
      <cdr:y>0.3424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10612023" y="1538233"/>
          <a:ext cx="606962" cy="4416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1800" b="1" dirty="0"/>
            <a:t>315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26/04/2022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26/04/2022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88766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26 aprile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076353"/>
              </p:ext>
            </p:extLst>
          </p:nvPr>
        </p:nvGraphicFramePr>
        <p:xfrm>
          <a:off x="118864" y="896112"/>
          <a:ext cx="12073133" cy="5949423"/>
        </p:xfrm>
        <a:graphic>
          <a:graphicData uri="http://schemas.openxmlformats.org/drawingml/2006/table">
            <a:tbl>
              <a:tblPr/>
              <a:tblGrid>
                <a:gridCol w="670297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831729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539149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49636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42613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421541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337221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2876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319814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317082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267997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395527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268429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15996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458117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362206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492717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514988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  <a:gridCol w="481546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407976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421354">
                  <a:extLst>
                    <a:ext uri="{9D8B030D-6E8A-4147-A177-3AD203B41FA5}">
                      <a16:colId xmlns:a16="http://schemas.microsoft.com/office/drawing/2014/main" val="2590944876"/>
                    </a:ext>
                  </a:extLst>
                </a:gridCol>
                <a:gridCol w="356705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04571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408841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408841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408841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408841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  <a:gridCol w="408841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408841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</a:tblGrid>
              <a:tr h="633100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7 feb.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4813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465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597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2553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99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515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0558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5920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60310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70774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0730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26 aprile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226886"/>
              </p:ext>
            </p:extLst>
          </p:nvPr>
        </p:nvGraphicFramePr>
        <p:xfrm>
          <a:off x="211015" y="1075540"/>
          <a:ext cx="11586975" cy="5782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603956" y="248355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26 aprile 2022</a:t>
            </a:r>
            <a:endParaRPr lang="it-IT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810471"/>
              </p:ext>
            </p:extLst>
          </p:nvPr>
        </p:nvGraphicFramePr>
        <p:xfrm>
          <a:off x="357352" y="1409700"/>
          <a:ext cx="11834648" cy="5448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090564"/>
              </p:ext>
            </p:extLst>
          </p:nvPr>
        </p:nvGraphicFramePr>
        <p:xfrm>
          <a:off x="568960" y="325120"/>
          <a:ext cx="10810240" cy="5401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451</Words>
  <Application>Microsoft Office PowerPoint</Application>
  <PresentationFormat>Widescreen</PresentationFormat>
  <Paragraphs>317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197</cp:revision>
  <dcterms:created xsi:type="dcterms:W3CDTF">2021-02-16T11:24:19Z</dcterms:created>
  <dcterms:modified xsi:type="dcterms:W3CDTF">2022-04-26T13:38:48Z</dcterms:modified>
</cp:coreProperties>
</file>