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86" d="100"/>
          <a:sy n="86" d="100"/>
        </p:scale>
        <p:origin x="701" y="-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oglio_di_lavoro_di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Foglio1!$A$3:$A$32</c:f>
              <c:strCache>
                <c:ptCount val="3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</c:strCache>
            </c:strRef>
          </c:cat>
          <c:val>
            <c:numRef>
              <c:f>Foglio1!$B$3:$B$32</c:f>
              <c:numCache>
                <c:formatCode>General</c:formatCode>
                <c:ptCount val="30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D0-4AD9-8708-91ED234929CA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Foglio1!$A$3:$A$32</c:f>
              <c:strCache>
                <c:ptCount val="3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</c:strCache>
            </c:strRef>
          </c:cat>
          <c:val>
            <c:numRef>
              <c:f>Foglio1!$C$3:$C$32</c:f>
              <c:numCache>
                <c:formatCode>General</c:formatCode>
                <c:ptCount val="30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D0-4AD9-8708-91ED234929CA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Foglio1!$A$3:$A$32</c:f>
              <c:strCache>
                <c:ptCount val="3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</c:strCache>
            </c:strRef>
          </c:cat>
          <c:val>
            <c:numRef>
              <c:f>Foglio1!$D$3:$D$32</c:f>
              <c:numCache>
                <c:formatCode>General</c:formatCode>
                <c:ptCount val="30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D0-4AD9-8708-91ED234929CA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D0-4AD9-8708-91ED234929CA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D0-4AD9-8708-91ED234929C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Foglio1!$A$3:$A$32</c:f>
              <c:strCache>
                <c:ptCount val="3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</c:strCache>
            </c:strRef>
          </c:cat>
          <c:val>
            <c:numRef>
              <c:f>Foglio1!$E$3:$E$32</c:f>
              <c:numCache>
                <c:formatCode>General</c:formatCode>
                <c:ptCount val="30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D0-4AD9-8708-91ED234929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4 aprile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172097"/>
              </p:ext>
            </p:extLst>
          </p:nvPr>
        </p:nvGraphicFramePr>
        <p:xfrm>
          <a:off x="118864" y="896112"/>
          <a:ext cx="11713471" cy="5929961"/>
        </p:xfrm>
        <a:graphic>
          <a:graphicData uri="http://schemas.openxmlformats.org/drawingml/2006/table">
            <a:tbl>
              <a:tblPr/>
              <a:tblGrid>
                <a:gridCol w="723867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582238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85571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77986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455231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36417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78271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345373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42423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289415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427137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289882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25266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494730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391154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532095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556146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520032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440582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455029">
                  <a:extLst>
                    <a:ext uri="{9D8B030D-6E8A-4147-A177-3AD203B41FA5}">
                      <a16:colId xmlns:a16="http://schemas.microsoft.com/office/drawing/2014/main" val="2590944876"/>
                    </a:ext>
                  </a:extLst>
                </a:gridCol>
                <a:gridCol w="385213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28911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441516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441516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441516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</a:tblGrid>
              <a:tr h="63310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22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feb.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4813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465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597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255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515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558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592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031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0774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0730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4 aprile 2022</a:t>
            </a:r>
            <a:endParaRPr lang="it-IT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698" y="1138844"/>
            <a:ext cx="11213037" cy="571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603956" y="248355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4 aprile 2022</a:t>
            </a:r>
            <a:endParaRPr lang="it-IT" b="1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061" y="1309403"/>
            <a:ext cx="10879016" cy="554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7626267"/>
              </p:ext>
            </p:extLst>
          </p:nvPr>
        </p:nvGraphicFramePr>
        <p:xfrm>
          <a:off x="1124712" y="429768"/>
          <a:ext cx="10716768" cy="6227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410</Words>
  <Application>Microsoft Office PowerPoint</Application>
  <PresentationFormat>Widescreen</PresentationFormat>
  <Paragraphs>279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183</cp:revision>
  <dcterms:created xsi:type="dcterms:W3CDTF">2021-02-16T11:24:19Z</dcterms:created>
  <dcterms:modified xsi:type="dcterms:W3CDTF">2022-04-04T13:25:08Z</dcterms:modified>
</cp:coreProperties>
</file>