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3" autoAdjust="0"/>
    <p:restoredTop sz="94660"/>
  </p:normalViewPr>
  <p:slideViewPr>
    <p:cSldViewPr snapToGrid="0">
      <p:cViewPr>
        <p:scale>
          <a:sx n="82" d="100"/>
          <a:sy n="82" d="100"/>
        </p:scale>
        <p:origin x="96" y="11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23.05.2022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23.05.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9591332886E-2"/>
          <c:y val="4.0889049098940318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20 apr.22'!$H$32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20 apr.22'!$I$31:$BJ$31</c:f>
              <c:strCache>
                <c:ptCount val="54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4">
                  <c:v>07.03</c:v>
                </c:pt>
                <c:pt idx="49">
                  <c:v>20.04</c:v>
                </c:pt>
                <c:pt idx="53">
                  <c:v>23.05</c:v>
                </c:pt>
              </c:strCache>
            </c:strRef>
          </c:cat>
          <c:val>
            <c:numRef>
              <c:f>'dal 15 gennaio al 20 apr.22'!$I$32:$BJ$32</c:f>
              <c:numCache>
                <c:formatCode>General</c:formatCode>
                <c:ptCount val="54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3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133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195</c:v>
                </c:pt>
                <c:pt idx="49">
                  <c:v>265</c:v>
                </c:pt>
                <c:pt idx="50">
                  <c:v>315</c:v>
                </c:pt>
                <c:pt idx="51">
                  <c:v>159</c:v>
                </c:pt>
                <c:pt idx="52">
                  <c:v>45</c:v>
                </c:pt>
                <c:pt idx="53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96-4793-A397-E1BC64A275DA}"/>
            </c:ext>
          </c:extLst>
        </c:ser>
        <c:ser>
          <c:idx val="1"/>
          <c:order val="1"/>
          <c:tx>
            <c:strRef>
              <c:f>'dal 15 gennaio al 20 apr.22'!$H$33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20 apr.22'!$I$31:$BJ$31</c:f>
              <c:strCache>
                <c:ptCount val="54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4">
                  <c:v>07.03</c:v>
                </c:pt>
                <c:pt idx="49">
                  <c:v>20.04</c:v>
                </c:pt>
                <c:pt idx="53">
                  <c:v>23.05</c:v>
                </c:pt>
              </c:strCache>
            </c:strRef>
          </c:cat>
          <c:val>
            <c:numRef>
              <c:f>'dal 15 gennaio al 20 apr.22'!$I$33:$BJ$33</c:f>
              <c:numCache>
                <c:formatCode>General</c:formatCode>
                <c:ptCount val="54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43">
                  <c:v>1</c:v>
                </c:pt>
                <c:pt idx="4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96-4793-A397-E1BC64A275DA}"/>
            </c:ext>
          </c:extLst>
        </c:ser>
        <c:ser>
          <c:idx val="2"/>
          <c:order val="2"/>
          <c:tx>
            <c:strRef>
              <c:f>'dal 15 gennaio al 20 apr.22'!$H$34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-2.6764632245523112E-3"/>
                  <c:y val="3.69809259772713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996-4793-A397-E1BC64A275D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996-4793-A397-E1BC64A275DA}"/>
                </c:ext>
              </c:extLst>
            </c:dLbl>
            <c:dLbl>
              <c:idx val="2"/>
              <c:layout>
                <c:manualLayout>
                  <c:x val="2.63431419739401E-8"/>
                  <c:y val="4.96931192819584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029428240016792E-2"/>
                      <c:h val="4.19445051339698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A996-4793-A397-E1BC64A275D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996-4793-A397-E1BC64A275D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996-4793-A397-E1BC64A275D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996-4793-A397-E1BC64A275DA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996-4793-A397-E1BC64A275DA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A996-4793-A397-E1BC64A275DA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996-4793-A397-E1BC64A275DA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996-4793-A397-E1BC64A275DA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996-4793-A397-E1BC64A275DA}"/>
                </c:ext>
              </c:extLst>
            </c:dLbl>
            <c:dLbl>
              <c:idx val="13"/>
              <c:layout>
                <c:manualLayout>
                  <c:x val="-1.3382316122761571E-3"/>
                  <c:y val="5.3160081092327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A996-4793-A397-E1BC64A275DA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996-4793-A397-E1BC64A275DA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996-4793-A397-E1BC64A275DA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996-4793-A397-E1BC64A275DA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996-4793-A397-E1BC64A275DA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996-4793-A397-E1BC64A275DA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996-4793-A397-E1BC64A275DA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996-4793-A397-E1BC64A275DA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996-4793-A397-E1BC64A275DA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996-4793-A397-E1BC64A275DA}"/>
                </c:ext>
              </c:extLst>
            </c:dLbl>
            <c:dLbl>
              <c:idx val="33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2-A996-4793-A397-E1BC64A275DA}"/>
                </c:ext>
              </c:extLst>
            </c:dLbl>
            <c:dLbl>
              <c:idx val="34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3-A996-4793-A397-E1BC64A275DA}"/>
                </c:ext>
              </c:extLst>
            </c:dLbl>
            <c:dLbl>
              <c:idx val="38"/>
              <c:layout>
                <c:manualLayout>
                  <c:x val="6.691158061380785E-3"/>
                  <c:y val="-0.2449986345994235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329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A996-4793-A397-E1BC64A275DA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996-4793-A397-E1BC64A275DA}"/>
                </c:ext>
              </c:extLst>
            </c:dLbl>
            <c:dLbl>
              <c:idx val="4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996-4793-A397-E1BC64A275DA}"/>
                </c:ext>
              </c:extLst>
            </c:dLbl>
            <c:dLbl>
              <c:idx val="4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996-4793-A397-E1BC64A275DA}"/>
                </c:ext>
              </c:extLst>
            </c:dLbl>
            <c:dLbl>
              <c:idx val="4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A996-4793-A397-E1BC64A275DA}"/>
                </c:ext>
              </c:extLst>
            </c:dLbl>
            <c:dLbl>
              <c:idx val="4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A996-4793-A397-E1BC64A275DA}"/>
                </c:ext>
              </c:extLst>
            </c:dLbl>
            <c:dLbl>
              <c:idx val="4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A996-4793-A397-E1BC64A275DA}"/>
                </c:ext>
              </c:extLst>
            </c:dLbl>
            <c:dLbl>
              <c:idx val="51"/>
              <c:layout>
                <c:manualLayout>
                  <c:x val="1.2044084510485413E-2"/>
                  <c:y val="8.66740452592300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E-A996-4793-A397-E1BC64A275DA}"/>
                </c:ext>
              </c:extLst>
            </c:dLbl>
            <c:dLbl>
              <c:idx val="5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A996-4793-A397-E1BC64A275DA}"/>
                </c:ext>
              </c:extLst>
            </c:dLbl>
            <c:dLbl>
              <c:idx val="53"/>
              <c:layout>
                <c:manualLayout>
                  <c:x val="2.0578438534009487E-2"/>
                  <c:y val="3.2507511362831018E-2"/>
                </c:manualLayout>
              </c:layout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0-A996-4793-A397-E1BC64A275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20 apr.22'!$I$31:$BJ$31</c:f>
              <c:strCache>
                <c:ptCount val="54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4">
                  <c:v>07.03</c:v>
                </c:pt>
                <c:pt idx="49">
                  <c:v>20.04</c:v>
                </c:pt>
                <c:pt idx="53">
                  <c:v>23.05</c:v>
                </c:pt>
              </c:strCache>
            </c:strRef>
          </c:cat>
          <c:val>
            <c:numRef>
              <c:f>'dal 15 gennaio al 20 apr.22'!$I$34:$BJ$34</c:f>
              <c:numCache>
                <c:formatCode>General</c:formatCode>
                <c:ptCount val="54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134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196</c:v>
                </c:pt>
                <c:pt idx="49">
                  <c:v>265</c:v>
                </c:pt>
                <c:pt idx="50">
                  <c:v>315</c:v>
                </c:pt>
                <c:pt idx="51">
                  <c:v>159</c:v>
                </c:pt>
                <c:pt idx="52">
                  <c:v>45</c:v>
                </c:pt>
                <c:pt idx="53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A996-4793-A397-E1BC64A275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676298454982111E-3"/>
          <c:y val="0"/>
          <c:w val="0.97747210972063525"/>
          <c:h val="0.7930188836377686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20 apr.22'!$H$17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20 apr.22'!$I$16:$AS$16</c:f>
              <c:strCache>
                <c:ptCount val="37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6">
                  <c:v>23 mag.</c:v>
                </c:pt>
              </c:strCache>
            </c:strRef>
          </c:cat>
          <c:val>
            <c:numRef>
              <c:f>'dal 15 gennaio al 20 apr.22'!$I$17:$AS$17</c:f>
              <c:numCache>
                <c:formatCode>General</c:formatCode>
                <c:ptCount val="37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10</c:v>
                </c:pt>
                <c:pt idx="5">
                  <c:v>3</c:v>
                </c:pt>
                <c:pt idx="6">
                  <c:v>6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10</c:v>
                </c:pt>
                <c:pt idx="21">
                  <c:v>61</c:v>
                </c:pt>
                <c:pt idx="22">
                  <c:v>219</c:v>
                </c:pt>
                <c:pt idx="23">
                  <c:v>155</c:v>
                </c:pt>
                <c:pt idx="24">
                  <c:v>76</c:v>
                </c:pt>
                <c:pt idx="25">
                  <c:v>20</c:v>
                </c:pt>
                <c:pt idx="26">
                  <c:v>5</c:v>
                </c:pt>
                <c:pt idx="27">
                  <c:v>2</c:v>
                </c:pt>
                <c:pt idx="28">
                  <c:v>6</c:v>
                </c:pt>
                <c:pt idx="29">
                  <c:v>2</c:v>
                </c:pt>
                <c:pt idx="30">
                  <c:v>32</c:v>
                </c:pt>
                <c:pt idx="31">
                  <c:v>133</c:v>
                </c:pt>
                <c:pt idx="32">
                  <c:v>211</c:v>
                </c:pt>
                <c:pt idx="33">
                  <c:v>240</c:v>
                </c:pt>
                <c:pt idx="34">
                  <c:v>103</c:v>
                </c:pt>
                <c:pt idx="35">
                  <c:v>8</c:v>
                </c:pt>
                <c:pt idx="3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34-4605-B4CA-A99F71777102}"/>
            </c:ext>
          </c:extLst>
        </c:ser>
        <c:ser>
          <c:idx val="1"/>
          <c:order val="1"/>
          <c:tx>
            <c:strRef>
              <c:f>'dal 15 gennaio al 20 apr.22'!$H$18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20 apr.22'!$I$16:$AS$16</c:f>
              <c:strCache>
                <c:ptCount val="37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6">
                  <c:v>23 mag.</c:v>
                </c:pt>
              </c:strCache>
            </c:strRef>
          </c:cat>
          <c:val>
            <c:numRef>
              <c:f>'dal 15 gennaio al 20 apr.22'!$I$18:$AS$18</c:f>
              <c:numCache>
                <c:formatCode>General</c:formatCode>
                <c:ptCount val="37"/>
                <c:pt idx="0">
                  <c:v>46</c:v>
                </c:pt>
                <c:pt idx="1">
                  <c:v>83</c:v>
                </c:pt>
                <c:pt idx="2">
                  <c:v>41</c:v>
                </c:pt>
                <c:pt idx="3">
                  <c:v>17</c:v>
                </c:pt>
                <c:pt idx="4">
                  <c:v>3</c:v>
                </c:pt>
                <c:pt idx="5">
                  <c:v>34</c:v>
                </c:pt>
                <c:pt idx="6">
                  <c:v>71</c:v>
                </c:pt>
                <c:pt idx="7">
                  <c:v>40</c:v>
                </c:pt>
                <c:pt idx="8">
                  <c:v>14</c:v>
                </c:pt>
                <c:pt idx="9">
                  <c:v>16</c:v>
                </c:pt>
                <c:pt idx="10">
                  <c:v>14</c:v>
                </c:pt>
                <c:pt idx="11">
                  <c:v>3</c:v>
                </c:pt>
                <c:pt idx="12">
                  <c:v>0</c:v>
                </c:pt>
                <c:pt idx="14">
                  <c:v>2</c:v>
                </c:pt>
                <c:pt idx="15">
                  <c:v>4</c:v>
                </c:pt>
                <c:pt idx="16">
                  <c:v>1</c:v>
                </c:pt>
                <c:pt idx="17">
                  <c:v>1</c:v>
                </c:pt>
                <c:pt idx="18">
                  <c:v>2</c:v>
                </c:pt>
                <c:pt idx="19">
                  <c:v>12</c:v>
                </c:pt>
                <c:pt idx="20">
                  <c:v>23</c:v>
                </c:pt>
                <c:pt idx="21">
                  <c:v>40</c:v>
                </c:pt>
                <c:pt idx="22">
                  <c:v>70</c:v>
                </c:pt>
                <c:pt idx="23">
                  <c:v>47</c:v>
                </c:pt>
                <c:pt idx="24">
                  <c:v>37</c:v>
                </c:pt>
                <c:pt idx="25">
                  <c:v>34</c:v>
                </c:pt>
                <c:pt idx="26">
                  <c:v>48</c:v>
                </c:pt>
                <c:pt idx="27">
                  <c:v>147</c:v>
                </c:pt>
                <c:pt idx="28">
                  <c:v>239</c:v>
                </c:pt>
                <c:pt idx="29">
                  <c:v>141</c:v>
                </c:pt>
                <c:pt idx="30">
                  <c:v>100</c:v>
                </c:pt>
                <c:pt idx="31">
                  <c:v>38</c:v>
                </c:pt>
                <c:pt idx="32">
                  <c:v>22</c:v>
                </c:pt>
                <c:pt idx="33">
                  <c:v>4</c:v>
                </c:pt>
                <c:pt idx="34">
                  <c:v>2</c:v>
                </c:pt>
                <c:pt idx="35">
                  <c:v>3</c:v>
                </c:pt>
                <c:pt idx="3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34-4605-B4CA-A99F71777102}"/>
            </c:ext>
          </c:extLst>
        </c:ser>
        <c:ser>
          <c:idx val="2"/>
          <c:order val="2"/>
          <c:tx>
            <c:strRef>
              <c:f>'dal 15 gennaio al 20 apr.22'!$H$19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20 apr.22'!$I$16:$AS$16</c:f>
              <c:strCache>
                <c:ptCount val="37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6">
                  <c:v>23 mag.</c:v>
                </c:pt>
              </c:strCache>
            </c:strRef>
          </c:cat>
          <c:val>
            <c:numRef>
              <c:f>'dal 15 gennaio al 20 apr.22'!$I$19:$AS$19</c:f>
              <c:numCache>
                <c:formatCode>General</c:formatCode>
                <c:ptCount val="3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11</c:v>
                </c:pt>
                <c:pt idx="7">
                  <c:v>11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1</c:v>
                </c:pt>
                <c:pt idx="15">
                  <c:v>2</c:v>
                </c:pt>
                <c:pt idx="16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</c:v>
                </c:pt>
                <c:pt idx="24">
                  <c:v>23</c:v>
                </c:pt>
                <c:pt idx="25">
                  <c:v>57</c:v>
                </c:pt>
                <c:pt idx="26">
                  <c:v>15</c:v>
                </c:pt>
                <c:pt idx="27">
                  <c:v>4</c:v>
                </c:pt>
                <c:pt idx="28">
                  <c:v>14</c:v>
                </c:pt>
                <c:pt idx="29">
                  <c:v>35</c:v>
                </c:pt>
                <c:pt idx="30">
                  <c:v>40</c:v>
                </c:pt>
                <c:pt idx="31">
                  <c:v>9</c:v>
                </c:pt>
                <c:pt idx="32">
                  <c:v>0</c:v>
                </c:pt>
                <c:pt idx="33">
                  <c:v>3</c:v>
                </c:pt>
                <c:pt idx="34">
                  <c:v>2</c:v>
                </c:pt>
                <c:pt idx="35">
                  <c:v>1</c:v>
                </c:pt>
                <c:pt idx="3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34-4605-B4CA-A99F71777102}"/>
            </c:ext>
          </c:extLst>
        </c:ser>
        <c:ser>
          <c:idx val="3"/>
          <c:order val="3"/>
          <c:tx>
            <c:strRef>
              <c:f>'dal 15 gennaio al 20 apr.22'!$H$20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20 apr.22'!$I$16:$AS$16</c:f>
              <c:strCache>
                <c:ptCount val="37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6">
                  <c:v>23 mag.</c:v>
                </c:pt>
              </c:strCache>
            </c:strRef>
          </c:cat>
          <c:val>
            <c:numRef>
              <c:f>'dal 15 gennaio al 20 apr.22'!$I$20:$AS$20</c:f>
              <c:numCache>
                <c:formatCode>General</c:formatCode>
                <c:ptCount val="3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1</c:v>
                </c:pt>
                <c:pt idx="21">
                  <c:v>2</c:v>
                </c:pt>
                <c:pt idx="22">
                  <c:v>2</c:v>
                </c:pt>
                <c:pt idx="23">
                  <c:v>5</c:v>
                </c:pt>
                <c:pt idx="24">
                  <c:v>14</c:v>
                </c:pt>
                <c:pt idx="25">
                  <c:v>22</c:v>
                </c:pt>
                <c:pt idx="26">
                  <c:v>13</c:v>
                </c:pt>
                <c:pt idx="27">
                  <c:v>13</c:v>
                </c:pt>
                <c:pt idx="28">
                  <c:v>5</c:v>
                </c:pt>
                <c:pt idx="29">
                  <c:v>1</c:v>
                </c:pt>
                <c:pt idx="30">
                  <c:v>2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7</c:v>
                </c:pt>
                <c:pt idx="35">
                  <c:v>4</c:v>
                </c:pt>
                <c:pt idx="3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C34-4605-B4CA-A99F71777102}"/>
            </c:ext>
          </c:extLst>
        </c:ser>
        <c:ser>
          <c:idx val="4"/>
          <c:order val="4"/>
          <c:tx>
            <c:strRef>
              <c:f>'dal 15 gennaio al 20 apr.22'!$H$21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20 apr.22'!$I$16:$AS$16</c:f>
              <c:strCache>
                <c:ptCount val="37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6">
                  <c:v>23 mag.</c:v>
                </c:pt>
              </c:strCache>
            </c:strRef>
          </c:cat>
          <c:val>
            <c:numRef>
              <c:f>'dal 15 gennaio al 20 apr.22'!$I$21:$AS$21</c:f>
              <c:numCache>
                <c:formatCode>General</c:formatCode>
                <c:ptCount val="37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20</c:v>
                </c:pt>
                <c:pt idx="22">
                  <c:v>35</c:v>
                </c:pt>
                <c:pt idx="23">
                  <c:v>32</c:v>
                </c:pt>
                <c:pt idx="24">
                  <c:v>7</c:v>
                </c:pt>
                <c:pt idx="25">
                  <c:v>3</c:v>
                </c:pt>
                <c:pt idx="26">
                  <c:v>1</c:v>
                </c:pt>
                <c:pt idx="27">
                  <c:v>1</c:v>
                </c:pt>
                <c:pt idx="28">
                  <c:v>5</c:v>
                </c:pt>
                <c:pt idx="29">
                  <c:v>3</c:v>
                </c:pt>
                <c:pt idx="30">
                  <c:v>2</c:v>
                </c:pt>
                <c:pt idx="31">
                  <c:v>1</c:v>
                </c:pt>
                <c:pt idx="32">
                  <c:v>28</c:v>
                </c:pt>
                <c:pt idx="33">
                  <c:v>40</c:v>
                </c:pt>
                <c:pt idx="34">
                  <c:v>20</c:v>
                </c:pt>
                <c:pt idx="35">
                  <c:v>16</c:v>
                </c:pt>
                <c:pt idx="36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C34-4605-B4CA-A99F71777102}"/>
            </c:ext>
          </c:extLst>
        </c:ser>
        <c:ser>
          <c:idx val="5"/>
          <c:order val="5"/>
          <c:tx>
            <c:strRef>
              <c:f>'dal 15 gennaio al 20 apr.22'!$H$22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20 apr.22'!$I$16:$AS$16</c:f>
              <c:strCache>
                <c:ptCount val="37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6">
                  <c:v>23 mag.</c:v>
                </c:pt>
              </c:strCache>
            </c:strRef>
          </c:cat>
          <c:val>
            <c:numRef>
              <c:f>'dal 15 gennaio al 20 apr.22'!$I$22:$AS$22</c:f>
              <c:numCache>
                <c:formatCode>General</c:formatCode>
                <c:ptCount val="3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6</c:v>
                </c:pt>
                <c:pt idx="24">
                  <c:v>5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3</c:v>
                </c:pt>
                <c:pt idx="29">
                  <c:v>0</c:v>
                </c:pt>
                <c:pt idx="30">
                  <c:v>0</c:v>
                </c:pt>
                <c:pt idx="31">
                  <c:v>1</c:v>
                </c:pt>
                <c:pt idx="32">
                  <c:v>0</c:v>
                </c:pt>
                <c:pt idx="33">
                  <c:v>6</c:v>
                </c:pt>
                <c:pt idx="34">
                  <c:v>2</c:v>
                </c:pt>
                <c:pt idx="35">
                  <c:v>0</c:v>
                </c:pt>
                <c:pt idx="3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C34-4605-B4CA-A99F71777102}"/>
            </c:ext>
          </c:extLst>
        </c:ser>
        <c:ser>
          <c:idx val="6"/>
          <c:order val="6"/>
          <c:tx>
            <c:strRef>
              <c:f>'dal 15 gennaio al 20 apr.22'!$H$23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20 apr.22'!$I$16:$AS$16</c:f>
              <c:strCache>
                <c:ptCount val="37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6">
                  <c:v>23 mag.</c:v>
                </c:pt>
              </c:strCache>
            </c:strRef>
          </c:cat>
          <c:val>
            <c:numRef>
              <c:f>'dal 15 gennaio al 20 apr.22'!$I$23:$AS$23</c:f>
              <c:numCache>
                <c:formatCode>General</c:formatCode>
                <c:ptCount val="3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20</c:v>
                </c:pt>
                <c:pt idx="4">
                  <c:v>14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18</c:v>
                </c:pt>
                <c:pt idx="25">
                  <c:v>57</c:v>
                </c:pt>
                <c:pt idx="26">
                  <c:v>52</c:v>
                </c:pt>
                <c:pt idx="27">
                  <c:v>48</c:v>
                </c:pt>
                <c:pt idx="28">
                  <c:v>101</c:v>
                </c:pt>
                <c:pt idx="29">
                  <c:v>54</c:v>
                </c:pt>
                <c:pt idx="30">
                  <c:v>15</c:v>
                </c:pt>
                <c:pt idx="31">
                  <c:v>1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C34-4605-B4CA-A99F71777102}"/>
            </c:ext>
          </c:extLst>
        </c:ser>
        <c:ser>
          <c:idx val="7"/>
          <c:order val="7"/>
          <c:tx>
            <c:strRef>
              <c:f>'dal 15 gennaio al 20 apr.22'!$H$24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20 apr.22'!$I$16:$AS$16</c:f>
              <c:strCache>
                <c:ptCount val="37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6">
                  <c:v>23 mag.</c:v>
                </c:pt>
              </c:strCache>
            </c:strRef>
          </c:cat>
          <c:val>
            <c:numRef>
              <c:f>'dal 15 gennaio al 20 apr.22'!$I$24:$AS$24</c:f>
              <c:numCache>
                <c:formatCode>General</c:formatCode>
                <c:ptCount val="37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2</c:v>
                </c:pt>
                <c:pt idx="20">
                  <c:v>1</c:v>
                </c:pt>
                <c:pt idx="21">
                  <c:v>0</c:v>
                </c:pt>
                <c:pt idx="22">
                  <c:v>1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0</c:v>
                </c:pt>
                <c:pt idx="27">
                  <c:v>0</c:v>
                </c:pt>
                <c:pt idx="28">
                  <c:v>5</c:v>
                </c:pt>
                <c:pt idx="29">
                  <c:v>17</c:v>
                </c:pt>
                <c:pt idx="30">
                  <c:v>17</c:v>
                </c:pt>
                <c:pt idx="31">
                  <c:v>13</c:v>
                </c:pt>
                <c:pt idx="32">
                  <c:v>2</c:v>
                </c:pt>
                <c:pt idx="33">
                  <c:v>21</c:v>
                </c:pt>
                <c:pt idx="34">
                  <c:v>22</c:v>
                </c:pt>
                <c:pt idx="35">
                  <c:v>12</c:v>
                </c:pt>
                <c:pt idx="3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C34-4605-B4CA-A99F71777102}"/>
            </c:ext>
          </c:extLst>
        </c:ser>
        <c:ser>
          <c:idx val="8"/>
          <c:order val="8"/>
          <c:tx>
            <c:strRef>
              <c:f>'dal 15 gennaio al 20 apr.22'!$H$25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20 apr.22'!$I$16:$AS$16</c:f>
              <c:strCache>
                <c:ptCount val="37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6">
                  <c:v>23 mag.</c:v>
                </c:pt>
              </c:strCache>
            </c:strRef>
          </c:cat>
          <c:val>
            <c:numRef>
              <c:f>'dal 15 gennaio al 20 apr.22'!$I$25:$AS$25</c:f>
              <c:numCache>
                <c:formatCode>General</c:formatCode>
                <c:ptCount val="37"/>
                <c:pt idx="0">
                  <c:v>68</c:v>
                </c:pt>
                <c:pt idx="1">
                  <c:v>90</c:v>
                </c:pt>
                <c:pt idx="2">
                  <c:v>45</c:v>
                </c:pt>
                <c:pt idx="3">
                  <c:v>43</c:v>
                </c:pt>
                <c:pt idx="4">
                  <c:v>29</c:v>
                </c:pt>
                <c:pt idx="5">
                  <c:v>39</c:v>
                </c:pt>
                <c:pt idx="6">
                  <c:v>89</c:v>
                </c:pt>
                <c:pt idx="7">
                  <c:v>52</c:v>
                </c:pt>
                <c:pt idx="8">
                  <c:v>17</c:v>
                </c:pt>
                <c:pt idx="9">
                  <c:v>18</c:v>
                </c:pt>
                <c:pt idx="10">
                  <c:v>15</c:v>
                </c:pt>
                <c:pt idx="11">
                  <c:v>3</c:v>
                </c:pt>
                <c:pt idx="12">
                  <c:v>1</c:v>
                </c:pt>
                <c:pt idx="14">
                  <c:v>3</c:v>
                </c:pt>
                <c:pt idx="15">
                  <c:v>8</c:v>
                </c:pt>
                <c:pt idx="16">
                  <c:v>2</c:v>
                </c:pt>
                <c:pt idx="17">
                  <c:v>1</c:v>
                </c:pt>
                <c:pt idx="18">
                  <c:v>4</c:v>
                </c:pt>
                <c:pt idx="19">
                  <c:v>16</c:v>
                </c:pt>
                <c:pt idx="20">
                  <c:v>35</c:v>
                </c:pt>
                <c:pt idx="21">
                  <c:v>124</c:v>
                </c:pt>
                <c:pt idx="22">
                  <c:v>329</c:v>
                </c:pt>
                <c:pt idx="23">
                  <c:v>251</c:v>
                </c:pt>
                <c:pt idx="24">
                  <c:v>182</c:v>
                </c:pt>
                <c:pt idx="25">
                  <c:v>195</c:v>
                </c:pt>
                <c:pt idx="26">
                  <c:v>134</c:v>
                </c:pt>
                <c:pt idx="27">
                  <c:v>216</c:v>
                </c:pt>
                <c:pt idx="28">
                  <c:v>378</c:v>
                </c:pt>
                <c:pt idx="29">
                  <c:v>253</c:v>
                </c:pt>
                <c:pt idx="30">
                  <c:v>208</c:v>
                </c:pt>
                <c:pt idx="31">
                  <c:v>196</c:v>
                </c:pt>
                <c:pt idx="32">
                  <c:v>265</c:v>
                </c:pt>
                <c:pt idx="33">
                  <c:v>315</c:v>
                </c:pt>
                <c:pt idx="34">
                  <c:v>159</c:v>
                </c:pt>
                <c:pt idx="35">
                  <c:v>45</c:v>
                </c:pt>
                <c:pt idx="36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C34-4605-B4CA-A99F717771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174825060721761"/>
          <c:y val="0.90535009965294244"/>
          <c:w val="0.71054508759014012"/>
          <c:h val="3.15492365943762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>
              <a:solidFill>
                <a:sysClr val="windowText" lastClr="000000"/>
              </a:solidFill>
            </a:endParaRPr>
          </a:p>
        </c:rich>
      </c:tx>
      <c:layout/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Foglio1!$A$3:$A$39</c:f>
              <c:strCache>
                <c:ptCount val="37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</c:strCache>
            </c:strRef>
          </c:cat>
          <c:val>
            <c:numRef>
              <c:f>Foglio1!$B$3:$B$39</c:f>
              <c:numCache>
                <c:formatCode>General</c:formatCode>
                <c:ptCount val="37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  <c:pt idx="22" formatCode="_-* #,##0_-;\-* #,##0_-;_-* &quot;-&quot;??_-;_-@_-">
                  <c:v>3859</c:v>
                </c:pt>
                <c:pt idx="23" formatCode="_-* #,##0_-;\-* #,##0_-;_-* &quot;-&quot;??_-;_-@_-">
                  <c:v>2953</c:v>
                </c:pt>
                <c:pt idx="24" formatCode="_-* #,##0_-;\-* #,##0_-;_-* &quot;-&quot;??_-;_-@_-">
                  <c:v>2181</c:v>
                </c:pt>
                <c:pt idx="25" formatCode="_-* #,##0_-;\-* #,##0_-;_-* &quot;-&quot;??_-;_-@_-">
                  <c:v>1510</c:v>
                </c:pt>
                <c:pt idx="26" formatCode="_-* #,##0_-;\-* #,##0_-;_-* &quot;-&quot;??_-;_-@_-">
                  <c:v>1138</c:v>
                </c:pt>
                <c:pt idx="27" formatCode="_-* #,##0_-;\-* #,##0_-;_-* &quot;-&quot;??_-;_-@_-">
                  <c:v>1040</c:v>
                </c:pt>
                <c:pt idx="28" formatCode="_-* #,##0_-;\-* #,##0_-;_-* &quot;-&quot;??_-;_-@_-">
                  <c:v>1322</c:v>
                </c:pt>
                <c:pt idx="29" formatCode="_-* #,##0_-;\-* #,##0_-;_-* &quot;-&quot;??_-;_-@_-">
                  <c:v>1199</c:v>
                </c:pt>
                <c:pt idx="30" formatCode="_-* #,##0_-;\-* #,##0_-;_-* &quot;-&quot;??_-;_-@_-">
                  <c:v>1232</c:v>
                </c:pt>
                <c:pt idx="31" formatCode="_-* #,##0_-;\-* #,##0_-;_-* &quot;-&quot;??_-;_-@_-">
                  <c:v>1078</c:v>
                </c:pt>
                <c:pt idx="32" formatCode="_-* #,##0_-;\-* #,##0_-;_-* &quot;-&quot;??_-;_-@_-">
                  <c:v>1068</c:v>
                </c:pt>
                <c:pt idx="33" formatCode="_-* #,##0_-;\-* #,##0_-;_-* &quot;-&quot;??_-;_-@_-">
                  <c:v>1208</c:v>
                </c:pt>
                <c:pt idx="34" formatCode="_-* #,##0_-;\-* #,##0_-;_-* &quot;-&quot;??_-;_-@_-">
                  <c:v>1020</c:v>
                </c:pt>
                <c:pt idx="35" formatCode="_-* #,##0_-;\-* #,##0_-;_-* &quot;-&quot;??_-;_-@_-">
                  <c:v>707</c:v>
                </c:pt>
                <c:pt idx="36" formatCode="_-* #,##0_-;\-* #,##0_-;_-* &quot;-&quot;??_-;_-@_-">
                  <c:v>417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6B-4973-ADCE-62F7ADF7EE02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Foglio1!$A$3:$A$39</c:f>
              <c:strCache>
                <c:ptCount val="37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</c:strCache>
            </c:strRef>
          </c:cat>
          <c:val>
            <c:numRef>
              <c:f>Foglio1!$C$3:$C$39</c:f>
              <c:numCache>
                <c:formatCode>General</c:formatCode>
                <c:ptCount val="37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  <c:pt idx="22">
                  <c:v>12</c:v>
                </c:pt>
                <c:pt idx="23">
                  <c:v>9</c:v>
                </c:pt>
                <c:pt idx="24">
                  <c:v>5</c:v>
                </c:pt>
                <c:pt idx="25">
                  <c:v>3</c:v>
                </c:pt>
                <c:pt idx="26">
                  <c:v>3</c:v>
                </c:pt>
                <c:pt idx="27">
                  <c:v>4</c:v>
                </c:pt>
                <c:pt idx="28">
                  <c:v>6</c:v>
                </c:pt>
                <c:pt idx="29">
                  <c:v>5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3</c:v>
                </c:pt>
                <c:pt idx="3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6B-4973-ADCE-62F7ADF7EE02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Foglio1!$A$3:$A$39</c:f>
              <c:strCache>
                <c:ptCount val="37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</c:strCache>
            </c:strRef>
          </c:cat>
          <c:val>
            <c:numRef>
              <c:f>Foglio1!$D$3:$D$39</c:f>
              <c:numCache>
                <c:formatCode>General</c:formatCode>
                <c:ptCount val="37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  <c:pt idx="22">
                  <c:v>24</c:v>
                </c:pt>
                <c:pt idx="23">
                  <c:v>25</c:v>
                </c:pt>
                <c:pt idx="24">
                  <c:v>23</c:v>
                </c:pt>
                <c:pt idx="25">
                  <c:v>16</c:v>
                </c:pt>
                <c:pt idx="26">
                  <c:v>19</c:v>
                </c:pt>
                <c:pt idx="27">
                  <c:v>18</c:v>
                </c:pt>
                <c:pt idx="28">
                  <c:v>13</c:v>
                </c:pt>
                <c:pt idx="29">
                  <c:v>4</c:v>
                </c:pt>
                <c:pt idx="30">
                  <c:v>2</c:v>
                </c:pt>
                <c:pt idx="31">
                  <c:v>2</c:v>
                </c:pt>
                <c:pt idx="32">
                  <c:v>1</c:v>
                </c:pt>
                <c:pt idx="33">
                  <c:v>2</c:v>
                </c:pt>
                <c:pt idx="34">
                  <c:v>2</c:v>
                </c:pt>
                <c:pt idx="35">
                  <c:v>3</c:v>
                </c:pt>
                <c:pt idx="3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6B-4973-ADCE-62F7ADF7EE02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36B-4973-ADCE-62F7ADF7EE02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36B-4973-ADCE-62F7ADF7EE02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36B-4973-ADCE-62F7ADF7EE02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36B-4973-ADCE-62F7ADF7EE02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36B-4973-ADCE-62F7ADF7EE02}"/>
                </c:ext>
              </c:extLst>
            </c:dLbl>
            <c:dLbl>
              <c:idx val="3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36B-4973-ADCE-62F7ADF7EE02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Foglio1!$A$3:$A$39</c:f>
              <c:strCache>
                <c:ptCount val="37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</c:strCache>
            </c:strRef>
          </c:cat>
          <c:val>
            <c:numRef>
              <c:f>Foglio1!$E$3:$E$39</c:f>
              <c:numCache>
                <c:formatCode>General</c:formatCode>
                <c:ptCount val="37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  <c:pt idx="22" formatCode="_-* #,##0_-;\-* #,##0_-;_-* &quot;-&quot;??_-;_-@_-">
                  <c:v>3895</c:v>
                </c:pt>
                <c:pt idx="23" formatCode="_-* #,##0_-;\-* #,##0_-;_-* &quot;-&quot;??_-;_-@_-">
                  <c:v>2987</c:v>
                </c:pt>
                <c:pt idx="24" formatCode="_-* #,##0_-;\-* #,##0_-;_-* &quot;-&quot;??_-;_-@_-">
                  <c:v>2209</c:v>
                </c:pt>
                <c:pt idx="25" formatCode="_-* #,##0_-;\-* #,##0_-;_-* &quot;-&quot;??_-;_-@_-">
                  <c:v>1529</c:v>
                </c:pt>
                <c:pt idx="26" formatCode="_-* #,##0_-;\-* #,##0_-;_-* &quot;-&quot;??_-;_-@_-">
                  <c:v>1160</c:v>
                </c:pt>
                <c:pt idx="27" formatCode="_-* #,##0_-;\-* #,##0_-;_-* &quot;-&quot;??_-;_-@_-">
                  <c:v>1062</c:v>
                </c:pt>
                <c:pt idx="28" formatCode="_-* #,##0_-;\-* #,##0_-;_-* &quot;-&quot;??_-;_-@_-">
                  <c:v>1341</c:v>
                </c:pt>
                <c:pt idx="29" formatCode="_-* #,##0_-;\-* #,##0_-;_-* &quot;-&quot;??_-;_-@_-">
                  <c:v>1208</c:v>
                </c:pt>
                <c:pt idx="30" formatCode="_-* #,##0_-;\-* #,##0_-;_-* &quot;-&quot;??_-;_-@_-">
                  <c:v>1234</c:v>
                </c:pt>
                <c:pt idx="31" formatCode="_-* #,##0_-;\-* #,##0_-;_-* &quot;-&quot;??_-;_-@_-">
                  <c:v>1080</c:v>
                </c:pt>
                <c:pt idx="32" formatCode="_-* #,##0_-;\-* #,##0_-;_-* &quot;-&quot;??_-;_-@_-">
                  <c:v>1069</c:v>
                </c:pt>
                <c:pt idx="33" formatCode="_-* #,##0_-;\-* #,##0_-;_-* &quot;-&quot;??_-;_-@_-">
                  <c:v>1210</c:v>
                </c:pt>
                <c:pt idx="34" formatCode="_-* #,##0_-;\-* #,##0_-;_-* &quot;-&quot;??_-;_-@_-">
                  <c:v>1022</c:v>
                </c:pt>
                <c:pt idx="35" formatCode="_-* #,##0_-;\-* #,##0_-;_-* &quot;-&quot;??_-;_-@_-">
                  <c:v>713</c:v>
                </c:pt>
                <c:pt idx="36" formatCode="_-* #,##0_-;\-* #,##0_-;_-* &quot;-&quot;??_-;_-@_-">
                  <c:v>420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36B-4973-ADCE-62F7ADF7EE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0.83721</cdr:x>
      <cdr:y>0.49658</cdr:y>
    </cdr:from>
    <cdr:to>
      <cdr:x>0.85976</cdr:x>
      <cdr:y>0.54027</cdr:y>
    </cdr:to>
    <cdr:sp macro="" textlink="">
      <cdr:nvSpPr>
        <cdr:cNvPr id="11" name="CasellaDiTesto 10"/>
        <cdr:cNvSpPr txBox="1"/>
      </cdr:nvSpPr>
      <cdr:spPr>
        <a:xfrm xmlns:a="http://schemas.openxmlformats.org/drawingml/2006/main">
          <a:off x="15890485" y="5457133"/>
          <a:ext cx="428005" cy="4801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/>
            <a:t>196</a:t>
          </a:r>
        </a:p>
      </cdr:txBody>
    </cdr:sp>
  </cdr:relSizeAnchor>
  <cdr:relSizeAnchor xmlns:cdr="http://schemas.openxmlformats.org/drawingml/2006/chartDrawing">
    <cdr:from>
      <cdr:x>0.81081</cdr:x>
      <cdr:y>0.22112</cdr:y>
    </cdr:from>
    <cdr:to>
      <cdr:x>0.83996</cdr:x>
      <cdr:y>0.26291</cdr:y>
    </cdr:to>
    <cdr:sp macro="" textlink="">
      <cdr:nvSpPr>
        <cdr:cNvPr id="12" name="CasellaDiTesto 11"/>
        <cdr:cNvSpPr txBox="1"/>
      </cdr:nvSpPr>
      <cdr:spPr>
        <a:xfrm xmlns:a="http://schemas.openxmlformats.org/drawingml/2006/main">
          <a:off x="15389431" y="2429980"/>
          <a:ext cx="553275" cy="4592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800" b="1"/>
            <a:t>378</a:t>
          </a:r>
        </a:p>
      </cdr:txBody>
    </cdr:sp>
  </cdr:relSizeAnchor>
  <cdr:relSizeAnchor xmlns:cdr="http://schemas.openxmlformats.org/drawingml/2006/chartDrawing">
    <cdr:from>
      <cdr:x>0.88121</cdr:x>
      <cdr:y>0.3123</cdr:y>
    </cdr:from>
    <cdr:to>
      <cdr:x>0.90651</cdr:x>
      <cdr:y>0.3617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16725628" y="3432005"/>
          <a:ext cx="480201" cy="5428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/>
            <a:t>315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23/05/2022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23/05/2022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23/05/2022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23/05/2022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23/05/2022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23/05/2022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23/05/2022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23/05/2022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23/05/2022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23/05/2022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23/05/2022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23/05/2022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88766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</a:t>
            </a:r>
            <a:r>
              <a:rPr lang="it-IT" sz="2800" b="1" dirty="0" smtClean="0"/>
              <a:t>23 </a:t>
            </a:r>
            <a:r>
              <a:rPr lang="it-IT" sz="2800" b="1" dirty="0" smtClean="0"/>
              <a:t>maggio </a:t>
            </a:r>
            <a:r>
              <a:rPr lang="it-IT" sz="2800" b="1" dirty="0" smtClean="0"/>
              <a:t>2022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829711"/>
              </p:ext>
            </p:extLst>
          </p:nvPr>
        </p:nvGraphicFramePr>
        <p:xfrm>
          <a:off x="164584" y="896112"/>
          <a:ext cx="11814055" cy="5890284"/>
        </p:xfrm>
        <a:graphic>
          <a:graphicData uri="http://schemas.openxmlformats.org/drawingml/2006/table">
            <a:tbl>
              <a:tblPr/>
              <a:tblGrid>
                <a:gridCol w="614914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948718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308891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412484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406043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30935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06283">
                  <a:extLst>
                    <a:ext uri="{9D8B030D-6E8A-4147-A177-3AD203B41FA5}">
                      <a16:colId xmlns:a16="http://schemas.microsoft.com/office/drawing/2014/main" val="2101286815"/>
                    </a:ext>
                  </a:extLst>
                </a:gridCol>
                <a:gridCol w="293390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290883">
                  <a:extLst>
                    <a:ext uri="{9D8B030D-6E8A-4147-A177-3AD203B41FA5}">
                      <a16:colId xmlns:a16="http://schemas.microsoft.com/office/drawing/2014/main" val="834425259"/>
                    </a:ext>
                  </a:extLst>
                </a:gridCol>
                <a:gridCol w="245854">
                  <a:extLst>
                    <a:ext uri="{9D8B030D-6E8A-4147-A177-3AD203B41FA5}">
                      <a16:colId xmlns:a16="http://schemas.microsoft.com/office/drawing/2014/main" val="1337673494"/>
                    </a:ext>
                  </a:extLst>
                </a:gridCol>
                <a:gridCol w="362847">
                  <a:extLst>
                    <a:ext uri="{9D8B030D-6E8A-4147-A177-3AD203B41FA5}">
                      <a16:colId xmlns:a16="http://schemas.microsoft.com/office/drawing/2014/main" val="2043173627"/>
                    </a:ext>
                  </a:extLst>
                </a:gridCol>
                <a:gridCol w="246249">
                  <a:extLst>
                    <a:ext uri="{9D8B030D-6E8A-4147-A177-3AD203B41FA5}">
                      <a16:colId xmlns:a16="http://schemas.microsoft.com/office/drawing/2014/main" val="2433801151"/>
                    </a:ext>
                  </a:extLst>
                </a:gridCol>
                <a:gridCol w="106413">
                  <a:extLst>
                    <a:ext uri="{9D8B030D-6E8A-4147-A177-3AD203B41FA5}">
                      <a16:colId xmlns:a16="http://schemas.microsoft.com/office/drawing/2014/main" val="4011647543"/>
                    </a:ext>
                  </a:extLst>
                </a:gridCol>
                <a:gridCol w="420266">
                  <a:extLst>
                    <a:ext uri="{9D8B030D-6E8A-4147-A177-3AD203B41FA5}">
                      <a16:colId xmlns:a16="http://schemas.microsoft.com/office/drawing/2014/main" val="2975630413"/>
                    </a:ext>
                  </a:extLst>
                </a:gridCol>
                <a:gridCol w="332278">
                  <a:extLst>
                    <a:ext uri="{9D8B030D-6E8A-4147-A177-3AD203B41FA5}">
                      <a16:colId xmlns:a16="http://schemas.microsoft.com/office/drawing/2014/main" val="3731406738"/>
                    </a:ext>
                  </a:extLst>
                </a:gridCol>
                <a:gridCol w="452006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472437">
                  <a:extLst>
                    <a:ext uri="{9D8B030D-6E8A-4147-A177-3AD203B41FA5}">
                      <a16:colId xmlns:a16="http://schemas.microsoft.com/office/drawing/2014/main" val="1144450613"/>
                    </a:ext>
                  </a:extLst>
                </a:gridCol>
                <a:gridCol w="441758">
                  <a:extLst>
                    <a:ext uri="{9D8B030D-6E8A-4147-A177-3AD203B41FA5}">
                      <a16:colId xmlns:a16="http://schemas.microsoft.com/office/drawing/2014/main" val="3394909838"/>
                    </a:ext>
                  </a:extLst>
                </a:gridCol>
                <a:gridCol w="374267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386540">
                  <a:extLst>
                    <a:ext uri="{9D8B030D-6E8A-4147-A177-3AD203B41FA5}">
                      <a16:colId xmlns:a16="http://schemas.microsoft.com/office/drawing/2014/main" val="2590944876"/>
                    </a:ext>
                  </a:extLst>
                </a:gridCol>
                <a:gridCol w="327231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279405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375060">
                  <a:extLst>
                    <a:ext uri="{9D8B030D-6E8A-4147-A177-3AD203B41FA5}">
                      <a16:colId xmlns:a16="http://schemas.microsoft.com/office/drawing/2014/main" val="2154677270"/>
                    </a:ext>
                  </a:extLst>
                </a:gridCol>
                <a:gridCol w="375060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375060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375060">
                  <a:extLst>
                    <a:ext uri="{9D8B030D-6E8A-4147-A177-3AD203B41FA5}">
                      <a16:colId xmlns:a16="http://schemas.microsoft.com/office/drawing/2014/main" val="3681024488"/>
                    </a:ext>
                  </a:extLst>
                </a:gridCol>
                <a:gridCol w="375060">
                  <a:extLst>
                    <a:ext uri="{9D8B030D-6E8A-4147-A177-3AD203B41FA5}">
                      <a16:colId xmlns:a16="http://schemas.microsoft.com/office/drawing/2014/main" val="320153959"/>
                    </a:ext>
                  </a:extLst>
                </a:gridCol>
                <a:gridCol w="375060">
                  <a:extLst>
                    <a:ext uri="{9D8B030D-6E8A-4147-A177-3AD203B41FA5}">
                      <a16:colId xmlns:a16="http://schemas.microsoft.com/office/drawing/2014/main" val="957478879"/>
                    </a:ext>
                  </a:extLst>
                </a:gridCol>
                <a:gridCol w="375060">
                  <a:extLst>
                    <a:ext uri="{9D8B030D-6E8A-4147-A177-3AD203B41FA5}">
                      <a16:colId xmlns:a16="http://schemas.microsoft.com/office/drawing/2014/main" val="1290913195"/>
                    </a:ext>
                  </a:extLst>
                </a:gridCol>
                <a:gridCol w="375060">
                  <a:extLst>
                    <a:ext uri="{9D8B030D-6E8A-4147-A177-3AD203B41FA5}">
                      <a16:colId xmlns:a16="http://schemas.microsoft.com/office/drawing/2014/main" val="2011631773"/>
                    </a:ext>
                  </a:extLst>
                </a:gridCol>
                <a:gridCol w="375060">
                  <a:extLst>
                    <a:ext uri="{9D8B030D-6E8A-4147-A177-3AD203B41FA5}">
                      <a16:colId xmlns:a16="http://schemas.microsoft.com/office/drawing/2014/main" val="2619964102"/>
                    </a:ext>
                  </a:extLst>
                </a:gridCol>
              </a:tblGrid>
              <a:tr h="633100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’21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03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lug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dic.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genn.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feb.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8. mar.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mar.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 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23 mag.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799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4813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4650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5974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2553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799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5154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0558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5920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60310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70774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07305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2021 al </a:t>
            </a:r>
            <a:r>
              <a:rPr lang="it-IT" b="1" dirty="0" smtClean="0"/>
              <a:t>23</a:t>
            </a:r>
            <a:r>
              <a:rPr lang="it-IT" b="1" dirty="0" smtClean="0"/>
              <a:t> </a:t>
            </a:r>
            <a:r>
              <a:rPr lang="it-IT" b="1" dirty="0" smtClean="0"/>
              <a:t>maggio 2022</a:t>
            </a: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6485882"/>
              </p:ext>
            </p:extLst>
          </p:nvPr>
        </p:nvGraphicFramePr>
        <p:xfrm>
          <a:off x="-153964" y="607137"/>
          <a:ext cx="12960167" cy="6250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603956" y="248355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</a:t>
            </a:r>
            <a:r>
              <a:rPr lang="it-IT" b="1" dirty="0" smtClean="0"/>
              <a:t>23</a:t>
            </a:r>
            <a:r>
              <a:rPr lang="it-IT" b="1" dirty="0" smtClean="0"/>
              <a:t> </a:t>
            </a:r>
            <a:r>
              <a:rPr lang="it-IT" b="1" dirty="0" smtClean="0"/>
              <a:t>maggio 2022</a:t>
            </a:r>
            <a:endParaRPr lang="it-IT" b="1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8802053"/>
              </p:ext>
            </p:extLst>
          </p:nvPr>
        </p:nvGraphicFramePr>
        <p:xfrm>
          <a:off x="362411" y="1309404"/>
          <a:ext cx="11794556" cy="5612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2216840"/>
              </p:ext>
            </p:extLst>
          </p:nvPr>
        </p:nvGraphicFramePr>
        <p:xfrm>
          <a:off x="354564" y="634483"/>
          <a:ext cx="11265548" cy="5950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0302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1978</TotalTime>
  <Words>477</Words>
  <Application>Microsoft Office PowerPoint</Application>
  <PresentationFormat>Widescreen</PresentationFormat>
  <Paragraphs>340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211</cp:revision>
  <dcterms:created xsi:type="dcterms:W3CDTF">2021-02-16T11:24:19Z</dcterms:created>
  <dcterms:modified xsi:type="dcterms:W3CDTF">2022-05-23T14:25:34Z</dcterms:modified>
</cp:coreProperties>
</file>