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91" d="100"/>
          <a:sy n="91" d="100"/>
        </p:scale>
        <p:origin x="509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3.06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3.06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99137253714783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30 mag'!$H$17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mag'!$I$17:$AV$17</c:f>
              <c:numCache>
                <c:formatCode>General</c:formatCode>
                <c:ptCount val="40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C-438E-9243-A7DFF07912BB}"/>
            </c:ext>
          </c:extLst>
        </c:ser>
        <c:ser>
          <c:idx val="1"/>
          <c:order val="1"/>
          <c:tx>
            <c:strRef>
              <c:f>'dal 15 gennaio al 30 mag'!$H$18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mag'!$I$18:$AV$18</c:f>
              <c:numCache>
                <c:formatCode>General</c:formatCode>
                <c:ptCount val="40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C-438E-9243-A7DFF07912BB}"/>
            </c:ext>
          </c:extLst>
        </c:ser>
        <c:ser>
          <c:idx val="2"/>
          <c:order val="2"/>
          <c:tx>
            <c:strRef>
              <c:f>'dal 15 gennaio al 30 mag'!$H$19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mag'!$I$19:$AV$19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AC-438E-9243-A7DFF07912BB}"/>
            </c:ext>
          </c:extLst>
        </c:ser>
        <c:ser>
          <c:idx val="3"/>
          <c:order val="3"/>
          <c:tx>
            <c:strRef>
              <c:f>'dal 15 gennaio al 30 mag'!$H$20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mag'!$I$20:$AV$20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AC-438E-9243-A7DFF07912BB}"/>
            </c:ext>
          </c:extLst>
        </c:ser>
        <c:ser>
          <c:idx val="4"/>
          <c:order val="4"/>
          <c:tx>
            <c:strRef>
              <c:f>'dal 15 gennaio al 30 mag'!$H$21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mag'!$I$21:$AV$21</c:f>
              <c:numCache>
                <c:formatCode>General</c:formatCode>
                <c:ptCount val="40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AC-438E-9243-A7DFF07912BB}"/>
            </c:ext>
          </c:extLst>
        </c:ser>
        <c:ser>
          <c:idx val="5"/>
          <c:order val="5"/>
          <c:tx>
            <c:strRef>
              <c:f>'dal 15 gennaio al 30 mag'!$H$22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mag'!$I$22:$AV$22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AC-438E-9243-A7DFF07912BB}"/>
            </c:ext>
          </c:extLst>
        </c:ser>
        <c:ser>
          <c:idx val="6"/>
          <c:order val="6"/>
          <c:tx>
            <c:strRef>
              <c:f>'dal 15 gennaio al 30 mag'!$H$23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mag'!$I$23:$AV$23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AC-438E-9243-A7DFF07912BB}"/>
            </c:ext>
          </c:extLst>
        </c:ser>
        <c:ser>
          <c:idx val="7"/>
          <c:order val="7"/>
          <c:tx>
            <c:strRef>
              <c:f>'dal 15 gennaio al 30 mag'!$H$24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mag'!$I$24:$AV$24</c:f>
              <c:numCache>
                <c:formatCode>General</c:formatCode>
                <c:ptCount val="4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AC-438E-9243-A7DFF07912BB}"/>
            </c:ext>
          </c:extLst>
        </c:ser>
        <c:ser>
          <c:idx val="8"/>
          <c:order val="8"/>
          <c:tx>
            <c:strRef>
              <c:f>'dal 15 gennaio al 30 mag'!$H$25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30 mag'!$I$16:$AV$16</c:f>
              <c:strCache>
                <c:ptCount val="40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9">
                  <c:v>13 giu.</c:v>
                </c:pt>
              </c:strCache>
            </c:strRef>
          </c:cat>
          <c:val>
            <c:numRef>
              <c:f>'dal 15 gennaio al 30 mag'!$I$25:$AV$25</c:f>
              <c:numCache>
                <c:formatCode>General</c:formatCode>
                <c:ptCount val="40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AC-438E-9243-A7DFF0791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41289319992"/>
          <c:y val="0.87629153213940236"/>
          <c:w val="0.77012929663241059"/>
          <c:h val="8.743116404746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90738695017019189"/>
          <c:h val="0.82388054196591987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30 mag'!$H$32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30 mag'!$I$31:$BM$31</c:f>
              <c:strCache>
                <c:ptCount val="57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6">
                  <c:v>13.06</c:v>
                </c:pt>
              </c:strCache>
            </c:strRef>
          </c:cat>
          <c:val>
            <c:numRef>
              <c:f>'dal 15 gennaio al 30 mag'!$I$32:$BM$32</c:f>
              <c:numCache>
                <c:formatCode>General</c:formatCode>
                <c:ptCount val="57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A-403D-B22D-7B90AE95CC9A}"/>
            </c:ext>
          </c:extLst>
        </c:ser>
        <c:ser>
          <c:idx val="1"/>
          <c:order val="1"/>
          <c:tx>
            <c:strRef>
              <c:f>'dal 15 gennaio al 30 mag'!$H$33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30 mag'!$I$31:$BM$31</c:f>
              <c:strCache>
                <c:ptCount val="57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6">
                  <c:v>13.06</c:v>
                </c:pt>
              </c:strCache>
            </c:strRef>
          </c:cat>
          <c:val>
            <c:numRef>
              <c:f>'dal 15 gennaio al 30 mag'!$I$33:$BM$33</c:f>
              <c:numCache>
                <c:formatCode>General</c:formatCode>
                <c:ptCount val="57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3A-403D-B22D-7B90AE95CC9A}"/>
            </c:ext>
          </c:extLst>
        </c:ser>
        <c:ser>
          <c:idx val="2"/>
          <c:order val="2"/>
          <c:tx>
            <c:strRef>
              <c:f>'dal 15 gennaio al 30 mag'!$H$34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3A-403D-B22D-7B90AE95CC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3A-403D-B22D-7B90AE95CC9A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63A-403D-B22D-7B90AE95CC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3A-403D-B22D-7B90AE95CC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3A-403D-B22D-7B90AE95CC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3A-403D-B22D-7B90AE95CC9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3A-403D-B22D-7B90AE95CC9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63A-403D-B22D-7B90AE95CC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3A-403D-B22D-7B90AE95CC9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3A-403D-B22D-7B90AE95CC9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3A-403D-B22D-7B90AE95CC9A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63A-403D-B22D-7B90AE95CC9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3A-403D-B22D-7B90AE95CC9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3A-403D-B22D-7B90AE95CC9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63A-403D-B22D-7B90AE95CC9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63A-403D-B22D-7B90AE95CC9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63A-403D-B22D-7B90AE95CC9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63A-403D-B22D-7B90AE95CC9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63A-403D-B22D-7B90AE95CC9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63A-403D-B22D-7B90AE95CC9A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63A-403D-B22D-7B90AE95CC9A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163A-403D-B22D-7B90AE95CC9A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63A-403D-B22D-7B90AE95CC9A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63A-403D-B22D-7B90AE95CC9A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63A-403D-B22D-7B90AE95CC9A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63A-403D-B22D-7B90AE95CC9A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63A-403D-B22D-7B90AE95CC9A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63A-403D-B22D-7B90AE95CC9A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63A-403D-B22D-7B90AE95CC9A}"/>
                </c:ext>
              </c:extLst>
            </c:dLbl>
            <c:dLbl>
              <c:idx val="5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163A-403D-B22D-7B90AE95CC9A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63A-403D-B22D-7B90AE95CC9A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63A-403D-B22D-7B90AE95CC9A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63A-403D-B22D-7B90AE95CC9A}"/>
                </c:ext>
              </c:extLst>
            </c:dLbl>
            <c:dLbl>
              <c:idx val="56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63A-403D-B22D-7B90AE95CC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30 mag'!$I$31:$BM$31</c:f>
              <c:strCache>
                <c:ptCount val="57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  <c:pt idx="56">
                  <c:v>13.06</c:v>
                </c:pt>
              </c:strCache>
            </c:strRef>
          </c:cat>
          <c:val>
            <c:numRef>
              <c:f>'dal 15 gennaio al 30 mag'!$I$34:$BM$34</c:f>
              <c:numCache>
                <c:formatCode>General</c:formatCode>
                <c:ptCount val="57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163A-403D-B22D-7B90AE95C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Foglio1!$A$3:$A$42</c:f>
              <c:strCache>
                <c:ptCount val="4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</c:strCache>
            </c:strRef>
          </c:cat>
          <c:val>
            <c:numRef>
              <c:f>Foglio1!$B$3:$B$42</c:f>
              <c:numCache>
                <c:formatCode>General</c:formatCode>
                <c:ptCount val="40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D-4E16-A7B3-744DD8C41218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Foglio1!$A$3:$A$42</c:f>
              <c:strCache>
                <c:ptCount val="4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</c:strCache>
            </c:strRef>
          </c:cat>
          <c:val>
            <c:numRef>
              <c:f>Foglio1!$C$3:$C$42</c:f>
              <c:numCache>
                <c:formatCode>General</c:formatCode>
                <c:ptCount val="4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D-4E16-A7B3-744DD8C41218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Foglio1!$A$3:$A$42</c:f>
              <c:strCache>
                <c:ptCount val="4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</c:strCache>
            </c:strRef>
          </c:cat>
          <c:val>
            <c:numRef>
              <c:f>Foglio1!$D$3:$D$42</c:f>
              <c:numCache>
                <c:formatCode>General</c:formatCode>
                <c:ptCount val="4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4D-4E16-A7B3-744DD8C41218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4D-4E16-A7B3-744DD8C41218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4D-4E16-A7B3-744DD8C4121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4D-4E16-A7B3-744DD8C4121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4D-4E16-A7B3-744DD8C41218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4D-4E16-A7B3-744DD8C41218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4D-4E16-A7B3-744DD8C41218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4D-4E16-A7B3-744DD8C41218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4D-4E16-A7B3-744DD8C41218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4D-4E16-A7B3-744DD8C41218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Foglio1!$A$3:$A$42</c:f>
              <c:strCache>
                <c:ptCount val="4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</c:strCache>
            </c:strRef>
          </c:cat>
          <c:val>
            <c:numRef>
              <c:f>Foglio1!$E$3:$E$42</c:f>
              <c:numCache>
                <c:formatCode>General</c:formatCode>
                <c:ptCount val="40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B4D-4E16-A7B3-744DD8C41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0.81793</cdr:x>
      <cdr:y>0.49573</cdr:y>
    </cdr:from>
    <cdr:to>
      <cdr:x>0.84048</cdr:x>
      <cdr:y>0.53942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6161996" y="5708141"/>
          <a:ext cx="445580" cy="503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0.71786</cdr:x>
      <cdr:y>0.21433</cdr:y>
    </cdr:from>
    <cdr:to>
      <cdr:x>0.74701</cdr:x>
      <cdr:y>0.25612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4184724" y="2467950"/>
          <a:ext cx="575995" cy="481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0.79172</cdr:x>
      <cdr:y>0.31739</cdr:y>
    </cdr:from>
    <cdr:to>
      <cdr:x>0.81702</cdr:x>
      <cdr:y>0.36679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644191" y="3654618"/>
          <a:ext cx="499920" cy="568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6 giugno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652326"/>
              </p:ext>
            </p:extLst>
          </p:nvPr>
        </p:nvGraphicFramePr>
        <p:xfrm>
          <a:off x="164584" y="896112"/>
          <a:ext cx="11878797" cy="5903149"/>
        </p:xfrm>
        <a:graphic>
          <a:graphicData uri="http://schemas.openxmlformats.org/drawingml/2006/table">
            <a:tbl>
              <a:tblPr/>
              <a:tblGrid>
                <a:gridCol w="70971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2035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299658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0015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393906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0011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139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284619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82189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38505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352001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38888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03233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07704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22346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3849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28554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63081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17449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17506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1143355845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63849">
                  <a:extLst>
                    <a:ext uri="{9D8B030D-6E8A-4147-A177-3AD203B41FA5}">
                      <a16:colId xmlns:a16="http://schemas.microsoft.com/office/drawing/2014/main" val="2592042209"/>
                    </a:ext>
                  </a:extLst>
                </a:gridCol>
              </a:tblGrid>
              <a:tr h="62228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36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3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480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116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4757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27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15881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58750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6 giugno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793117"/>
              </p:ext>
            </p:extLst>
          </p:nvPr>
        </p:nvGraphicFramePr>
        <p:xfrm>
          <a:off x="42805" y="867508"/>
          <a:ext cx="12149195" cy="562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13 giugno</a:t>
            </a:r>
            <a:r>
              <a:rPr lang="it-IT" b="1" dirty="0" smtClean="0"/>
              <a:t> </a:t>
            </a:r>
            <a:r>
              <a:rPr lang="it-IT" b="1" dirty="0" smtClean="0"/>
              <a:t>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516239"/>
              </p:ext>
            </p:extLst>
          </p:nvPr>
        </p:nvGraphicFramePr>
        <p:xfrm>
          <a:off x="450253" y="778879"/>
          <a:ext cx="11741747" cy="58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193656"/>
              </p:ext>
            </p:extLst>
          </p:nvPr>
        </p:nvGraphicFramePr>
        <p:xfrm>
          <a:off x="281353" y="257908"/>
          <a:ext cx="11160369" cy="618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488</Words>
  <Application>Microsoft Office PowerPoint</Application>
  <PresentationFormat>Widescreen</PresentationFormat>
  <Paragraphs>347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223</cp:revision>
  <dcterms:created xsi:type="dcterms:W3CDTF">2021-02-16T11:24:19Z</dcterms:created>
  <dcterms:modified xsi:type="dcterms:W3CDTF">2022-06-13T14:36:40Z</dcterms:modified>
</cp:coreProperties>
</file>