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94660"/>
  </p:normalViewPr>
  <p:slideViewPr>
    <p:cSldViewPr snapToGrid="0">
      <p:cViewPr>
        <p:scale>
          <a:sx n="89" d="100"/>
          <a:sy n="89" d="100"/>
        </p:scale>
        <p:origin x="605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%20%204%20luglio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%20%204%20luglio%202022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58924357634048E-2"/>
          <c:y val="1.9786122917004226E-2"/>
          <c:w val="0.97747210972063525"/>
          <c:h val="0.7078152715324549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11 luglio'!$H$17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11 luglio'!$I$16:$AZ$16</c:f>
              <c:strCache>
                <c:ptCount val="44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3">
                  <c:v>11 lug.</c:v>
                </c:pt>
              </c:strCache>
            </c:strRef>
          </c:cat>
          <c:val>
            <c:numRef>
              <c:f>'dal 15 gennaio al 11 luglio'!$I$17:$AZ$17</c:f>
              <c:numCache>
                <c:formatCode>General</c:formatCode>
                <c:ptCount val="44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10</c:v>
                </c:pt>
                <c:pt idx="21">
                  <c:v>61</c:v>
                </c:pt>
                <c:pt idx="22">
                  <c:v>219</c:v>
                </c:pt>
                <c:pt idx="23">
                  <c:v>155</c:v>
                </c:pt>
                <c:pt idx="24">
                  <c:v>76</c:v>
                </c:pt>
                <c:pt idx="25">
                  <c:v>20</c:v>
                </c:pt>
                <c:pt idx="26">
                  <c:v>5</c:v>
                </c:pt>
                <c:pt idx="27">
                  <c:v>2</c:v>
                </c:pt>
                <c:pt idx="28">
                  <c:v>6</c:v>
                </c:pt>
                <c:pt idx="29">
                  <c:v>2</c:v>
                </c:pt>
                <c:pt idx="30">
                  <c:v>32</c:v>
                </c:pt>
                <c:pt idx="31">
                  <c:v>133</c:v>
                </c:pt>
                <c:pt idx="32">
                  <c:v>211</c:v>
                </c:pt>
                <c:pt idx="33">
                  <c:v>240</c:v>
                </c:pt>
                <c:pt idx="34">
                  <c:v>103</c:v>
                </c:pt>
                <c:pt idx="35">
                  <c:v>8</c:v>
                </c:pt>
                <c:pt idx="36">
                  <c:v>3</c:v>
                </c:pt>
                <c:pt idx="37">
                  <c:v>0</c:v>
                </c:pt>
                <c:pt idx="38">
                  <c:v>2</c:v>
                </c:pt>
                <c:pt idx="39">
                  <c:v>1</c:v>
                </c:pt>
                <c:pt idx="40">
                  <c:v>1</c:v>
                </c:pt>
                <c:pt idx="41">
                  <c:v>0</c:v>
                </c:pt>
                <c:pt idx="42">
                  <c:v>3</c:v>
                </c:pt>
                <c:pt idx="4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4C-484E-BA0D-F5002987ABDF}"/>
            </c:ext>
          </c:extLst>
        </c:ser>
        <c:ser>
          <c:idx val="1"/>
          <c:order val="1"/>
          <c:tx>
            <c:strRef>
              <c:f>'dal 15 gennaio al 11 luglio'!$H$18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11 luglio'!$I$16:$AZ$16</c:f>
              <c:strCache>
                <c:ptCount val="44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3">
                  <c:v>11 lug.</c:v>
                </c:pt>
              </c:strCache>
            </c:strRef>
          </c:cat>
          <c:val>
            <c:numRef>
              <c:f>'dal 15 gennaio al 11 luglio'!$I$18:$AZ$18</c:f>
              <c:numCache>
                <c:formatCode>General</c:formatCode>
                <c:ptCount val="44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17</c:v>
                </c:pt>
                <c:pt idx="4">
                  <c:v>3</c:v>
                </c:pt>
                <c:pt idx="5">
                  <c:v>34</c:v>
                </c:pt>
                <c:pt idx="6">
                  <c:v>71</c:v>
                </c:pt>
                <c:pt idx="7">
                  <c:v>40</c:v>
                </c:pt>
                <c:pt idx="8">
                  <c:v>14</c:v>
                </c:pt>
                <c:pt idx="9">
                  <c:v>16</c:v>
                </c:pt>
                <c:pt idx="10">
                  <c:v>14</c:v>
                </c:pt>
                <c:pt idx="11">
                  <c:v>3</c:v>
                </c:pt>
                <c:pt idx="12">
                  <c:v>0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12</c:v>
                </c:pt>
                <c:pt idx="20">
                  <c:v>23</c:v>
                </c:pt>
                <c:pt idx="21">
                  <c:v>40</c:v>
                </c:pt>
                <c:pt idx="22">
                  <c:v>70</c:v>
                </c:pt>
                <c:pt idx="23">
                  <c:v>47</c:v>
                </c:pt>
                <c:pt idx="24">
                  <c:v>37</c:v>
                </c:pt>
                <c:pt idx="25">
                  <c:v>34</c:v>
                </c:pt>
                <c:pt idx="26">
                  <c:v>48</c:v>
                </c:pt>
                <c:pt idx="27">
                  <c:v>147</c:v>
                </c:pt>
                <c:pt idx="28">
                  <c:v>239</c:v>
                </c:pt>
                <c:pt idx="29">
                  <c:v>141</c:v>
                </c:pt>
                <c:pt idx="30">
                  <c:v>100</c:v>
                </c:pt>
                <c:pt idx="31">
                  <c:v>38</c:v>
                </c:pt>
                <c:pt idx="32">
                  <c:v>22</c:v>
                </c:pt>
                <c:pt idx="33">
                  <c:v>4</c:v>
                </c:pt>
                <c:pt idx="34">
                  <c:v>2</c:v>
                </c:pt>
                <c:pt idx="35">
                  <c:v>3</c:v>
                </c:pt>
                <c:pt idx="36">
                  <c:v>2</c:v>
                </c:pt>
                <c:pt idx="37">
                  <c:v>1</c:v>
                </c:pt>
                <c:pt idx="38">
                  <c:v>3</c:v>
                </c:pt>
                <c:pt idx="39">
                  <c:v>3</c:v>
                </c:pt>
                <c:pt idx="40">
                  <c:v>3</c:v>
                </c:pt>
                <c:pt idx="41">
                  <c:v>1</c:v>
                </c:pt>
                <c:pt idx="42">
                  <c:v>10</c:v>
                </c:pt>
                <c:pt idx="4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4C-484E-BA0D-F5002987ABDF}"/>
            </c:ext>
          </c:extLst>
        </c:ser>
        <c:ser>
          <c:idx val="2"/>
          <c:order val="2"/>
          <c:tx>
            <c:strRef>
              <c:f>'dal 15 gennaio al 11 luglio'!$H$19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11 luglio'!$I$16:$AZ$16</c:f>
              <c:strCache>
                <c:ptCount val="44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3">
                  <c:v>11 lug.</c:v>
                </c:pt>
              </c:strCache>
            </c:strRef>
          </c:cat>
          <c:val>
            <c:numRef>
              <c:f>'dal 15 gennaio al 11 luglio'!$I$19:$AZ$19</c:f>
              <c:numCache>
                <c:formatCode>General</c:formatCode>
                <c:ptCount val="4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</c:v>
                </c:pt>
                <c:pt idx="24">
                  <c:v>23</c:v>
                </c:pt>
                <c:pt idx="25">
                  <c:v>57</c:v>
                </c:pt>
                <c:pt idx="26">
                  <c:v>15</c:v>
                </c:pt>
                <c:pt idx="27">
                  <c:v>4</c:v>
                </c:pt>
                <c:pt idx="28">
                  <c:v>14</c:v>
                </c:pt>
                <c:pt idx="29">
                  <c:v>35</c:v>
                </c:pt>
                <c:pt idx="30">
                  <c:v>40</c:v>
                </c:pt>
                <c:pt idx="31">
                  <c:v>9</c:v>
                </c:pt>
                <c:pt idx="32">
                  <c:v>0</c:v>
                </c:pt>
                <c:pt idx="33">
                  <c:v>3</c:v>
                </c:pt>
                <c:pt idx="34">
                  <c:v>2</c:v>
                </c:pt>
                <c:pt idx="35">
                  <c:v>1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2</c:v>
                </c:pt>
                <c:pt idx="41">
                  <c:v>4</c:v>
                </c:pt>
                <c:pt idx="42">
                  <c:v>3</c:v>
                </c:pt>
                <c:pt idx="43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4C-484E-BA0D-F5002987ABDF}"/>
            </c:ext>
          </c:extLst>
        </c:ser>
        <c:ser>
          <c:idx val="3"/>
          <c:order val="3"/>
          <c:tx>
            <c:strRef>
              <c:f>'dal 15 gennaio al 11 luglio'!$H$20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11 luglio'!$I$16:$AZ$16</c:f>
              <c:strCache>
                <c:ptCount val="44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3">
                  <c:v>11 lug.</c:v>
                </c:pt>
              </c:strCache>
            </c:strRef>
          </c:cat>
          <c:val>
            <c:numRef>
              <c:f>'dal 15 gennaio al 11 luglio'!$I$20:$AZ$20</c:f>
              <c:numCache>
                <c:formatCode>General</c:formatCode>
                <c:ptCount val="4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  <c:pt idx="21">
                  <c:v>2</c:v>
                </c:pt>
                <c:pt idx="22">
                  <c:v>2</c:v>
                </c:pt>
                <c:pt idx="23">
                  <c:v>5</c:v>
                </c:pt>
                <c:pt idx="24">
                  <c:v>14</c:v>
                </c:pt>
                <c:pt idx="25">
                  <c:v>22</c:v>
                </c:pt>
                <c:pt idx="26">
                  <c:v>13</c:v>
                </c:pt>
                <c:pt idx="27">
                  <c:v>13</c:v>
                </c:pt>
                <c:pt idx="28">
                  <c:v>5</c:v>
                </c:pt>
                <c:pt idx="29">
                  <c:v>1</c:v>
                </c:pt>
                <c:pt idx="30">
                  <c:v>2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7</c:v>
                </c:pt>
                <c:pt idx="35">
                  <c:v>4</c:v>
                </c:pt>
                <c:pt idx="36">
                  <c:v>1</c:v>
                </c:pt>
                <c:pt idx="37">
                  <c:v>0</c:v>
                </c:pt>
                <c:pt idx="38">
                  <c:v>0</c:v>
                </c:pt>
                <c:pt idx="39">
                  <c:v>1</c:v>
                </c:pt>
                <c:pt idx="40">
                  <c:v>1</c:v>
                </c:pt>
                <c:pt idx="41">
                  <c:v>0</c:v>
                </c:pt>
                <c:pt idx="42">
                  <c:v>0</c:v>
                </c:pt>
                <c:pt idx="4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4C-484E-BA0D-F5002987ABDF}"/>
            </c:ext>
          </c:extLst>
        </c:ser>
        <c:ser>
          <c:idx val="4"/>
          <c:order val="4"/>
          <c:tx>
            <c:strRef>
              <c:f>'dal 15 gennaio al 11 luglio'!$H$21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11 luglio'!$I$16:$AZ$16</c:f>
              <c:strCache>
                <c:ptCount val="44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3">
                  <c:v>11 lug.</c:v>
                </c:pt>
              </c:strCache>
            </c:strRef>
          </c:cat>
          <c:val>
            <c:numRef>
              <c:f>'dal 15 gennaio al 11 luglio'!$I$21:$AZ$21</c:f>
              <c:numCache>
                <c:formatCode>General</c:formatCode>
                <c:ptCount val="44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20</c:v>
                </c:pt>
                <c:pt idx="22">
                  <c:v>35</c:v>
                </c:pt>
                <c:pt idx="23">
                  <c:v>32</c:v>
                </c:pt>
                <c:pt idx="24">
                  <c:v>7</c:v>
                </c:pt>
                <c:pt idx="25">
                  <c:v>3</c:v>
                </c:pt>
                <c:pt idx="26">
                  <c:v>1</c:v>
                </c:pt>
                <c:pt idx="27">
                  <c:v>1</c:v>
                </c:pt>
                <c:pt idx="28">
                  <c:v>5</c:v>
                </c:pt>
                <c:pt idx="29">
                  <c:v>3</c:v>
                </c:pt>
                <c:pt idx="30">
                  <c:v>2</c:v>
                </c:pt>
                <c:pt idx="31">
                  <c:v>1</c:v>
                </c:pt>
                <c:pt idx="32">
                  <c:v>28</c:v>
                </c:pt>
                <c:pt idx="33">
                  <c:v>40</c:v>
                </c:pt>
                <c:pt idx="34">
                  <c:v>20</c:v>
                </c:pt>
                <c:pt idx="35">
                  <c:v>16</c:v>
                </c:pt>
                <c:pt idx="36">
                  <c:v>16</c:v>
                </c:pt>
                <c:pt idx="37">
                  <c:v>13</c:v>
                </c:pt>
                <c:pt idx="38">
                  <c:v>3</c:v>
                </c:pt>
                <c:pt idx="39">
                  <c:v>3</c:v>
                </c:pt>
                <c:pt idx="40">
                  <c:v>0</c:v>
                </c:pt>
                <c:pt idx="41">
                  <c:v>1</c:v>
                </c:pt>
                <c:pt idx="42">
                  <c:v>4</c:v>
                </c:pt>
                <c:pt idx="4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24C-484E-BA0D-F5002987ABDF}"/>
            </c:ext>
          </c:extLst>
        </c:ser>
        <c:ser>
          <c:idx val="5"/>
          <c:order val="5"/>
          <c:tx>
            <c:strRef>
              <c:f>'dal 15 gennaio al 11 luglio'!$H$22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11 luglio'!$I$16:$AZ$16</c:f>
              <c:strCache>
                <c:ptCount val="44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3">
                  <c:v>11 lug.</c:v>
                </c:pt>
              </c:strCache>
            </c:strRef>
          </c:cat>
          <c:val>
            <c:numRef>
              <c:f>'dal 15 gennaio al 11 luglio'!$I$22:$AZ$22</c:f>
              <c:numCache>
                <c:formatCode>General</c:formatCode>
                <c:ptCount val="4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6</c:v>
                </c:pt>
                <c:pt idx="24">
                  <c:v>5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3</c:v>
                </c:pt>
                <c:pt idx="29">
                  <c:v>0</c:v>
                </c:pt>
                <c:pt idx="30">
                  <c:v>0</c:v>
                </c:pt>
                <c:pt idx="31">
                  <c:v>1</c:v>
                </c:pt>
                <c:pt idx="32">
                  <c:v>0</c:v>
                </c:pt>
                <c:pt idx="33">
                  <c:v>6</c:v>
                </c:pt>
                <c:pt idx="34">
                  <c:v>2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1</c:v>
                </c:pt>
                <c:pt idx="40">
                  <c:v>2</c:v>
                </c:pt>
                <c:pt idx="41">
                  <c:v>1</c:v>
                </c:pt>
                <c:pt idx="42">
                  <c:v>1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24C-484E-BA0D-F5002987ABDF}"/>
            </c:ext>
          </c:extLst>
        </c:ser>
        <c:ser>
          <c:idx val="6"/>
          <c:order val="6"/>
          <c:tx>
            <c:strRef>
              <c:f>'dal 15 gennaio al 11 luglio'!$H$23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11 luglio'!$I$16:$AZ$16</c:f>
              <c:strCache>
                <c:ptCount val="44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3">
                  <c:v>11 lug.</c:v>
                </c:pt>
              </c:strCache>
            </c:strRef>
          </c:cat>
          <c:val>
            <c:numRef>
              <c:f>'dal 15 gennaio al 11 luglio'!$I$23:$AZ$23</c:f>
              <c:numCache>
                <c:formatCode>General</c:formatCode>
                <c:ptCount val="4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18</c:v>
                </c:pt>
                <c:pt idx="25">
                  <c:v>57</c:v>
                </c:pt>
                <c:pt idx="26">
                  <c:v>52</c:v>
                </c:pt>
                <c:pt idx="27">
                  <c:v>48</c:v>
                </c:pt>
                <c:pt idx="28">
                  <c:v>101</c:v>
                </c:pt>
                <c:pt idx="29">
                  <c:v>54</c:v>
                </c:pt>
                <c:pt idx="30">
                  <c:v>15</c:v>
                </c:pt>
                <c:pt idx="31">
                  <c:v>1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1</c:v>
                </c:pt>
                <c:pt idx="4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24C-484E-BA0D-F5002987ABDF}"/>
            </c:ext>
          </c:extLst>
        </c:ser>
        <c:ser>
          <c:idx val="7"/>
          <c:order val="7"/>
          <c:tx>
            <c:strRef>
              <c:f>'dal 15 gennaio al 11 luglio'!$H$24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11 luglio'!$I$16:$AZ$16</c:f>
              <c:strCache>
                <c:ptCount val="44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3">
                  <c:v>11 lug.</c:v>
                </c:pt>
              </c:strCache>
            </c:strRef>
          </c:cat>
          <c:val>
            <c:numRef>
              <c:f>'dal 15 gennaio al 11 luglio'!$I$24:$AZ$24</c:f>
              <c:numCache>
                <c:formatCode>General</c:formatCode>
                <c:ptCount val="44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  <c:pt idx="20">
                  <c:v>1</c:v>
                </c:pt>
                <c:pt idx="21">
                  <c:v>0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0</c:v>
                </c:pt>
                <c:pt idx="27">
                  <c:v>0</c:v>
                </c:pt>
                <c:pt idx="28">
                  <c:v>5</c:v>
                </c:pt>
                <c:pt idx="29">
                  <c:v>17</c:v>
                </c:pt>
                <c:pt idx="30">
                  <c:v>17</c:v>
                </c:pt>
                <c:pt idx="31">
                  <c:v>13</c:v>
                </c:pt>
                <c:pt idx="32">
                  <c:v>2</c:v>
                </c:pt>
                <c:pt idx="33">
                  <c:v>21</c:v>
                </c:pt>
                <c:pt idx="34">
                  <c:v>22</c:v>
                </c:pt>
                <c:pt idx="35">
                  <c:v>12</c:v>
                </c:pt>
                <c:pt idx="36">
                  <c:v>6</c:v>
                </c:pt>
                <c:pt idx="37">
                  <c:v>3</c:v>
                </c:pt>
                <c:pt idx="38">
                  <c:v>0</c:v>
                </c:pt>
                <c:pt idx="39">
                  <c:v>0</c:v>
                </c:pt>
                <c:pt idx="40">
                  <c:v>1</c:v>
                </c:pt>
                <c:pt idx="41">
                  <c:v>0</c:v>
                </c:pt>
                <c:pt idx="42">
                  <c:v>1</c:v>
                </c:pt>
                <c:pt idx="4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24C-484E-BA0D-F5002987ABDF}"/>
            </c:ext>
          </c:extLst>
        </c:ser>
        <c:ser>
          <c:idx val="8"/>
          <c:order val="8"/>
          <c:tx>
            <c:strRef>
              <c:f>'dal 15 gennaio al 11 luglio'!$H$25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11 luglio'!$I$16:$AZ$16</c:f>
              <c:strCache>
                <c:ptCount val="44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3">
                  <c:v>11 lug.</c:v>
                </c:pt>
              </c:strCache>
            </c:strRef>
          </c:cat>
          <c:val>
            <c:numRef>
              <c:f>'dal 15 gennaio al 11 luglio'!$I$25:$AZ$25</c:f>
              <c:numCache>
                <c:formatCode>General</c:formatCode>
                <c:ptCount val="44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43</c:v>
                </c:pt>
                <c:pt idx="4">
                  <c:v>29</c:v>
                </c:pt>
                <c:pt idx="5">
                  <c:v>39</c:v>
                </c:pt>
                <c:pt idx="6">
                  <c:v>89</c:v>
                </c:pt>
                <c:pt idx="7">
                  <c:v>52</c:v>
                </c:pt>
                <c:pt idx="8">
                  <c:v>17</c:v>
                </c:pt>
                <c:pt idx="9">
                  <c:v>18</c:v>
                </c:pt>
                <c:pt idx="10">
                  <c:v>15</c:v>
                </c:pt>
                <c:pt idx="11">
                  <c:v>3</c:v>
                </c:pt>
                <c:pt idx="12">
                  <c:v>1</c:v>
                </c:pt>
                <c:pt idx="14">
                  <c:v>3</c:v>
                </c:pt>
                <c:pt idx="15">
                  <c:v>8</c:v>
                </c:pt>
                <c:pt idx="16">
                  <c:v>2</c:v>
                </c:pt>
                <c:pt idx="17">
                  <c:v>1</c:v>
                </c:pt>
                <c:pt idx="18">
                  <c:v>4</c:v>
                </c:pt>
                <c:pt idx="19">
                  <c:v>16</c:v>
                </c:pt>
                <c:pt idx="20">
                  <c:v>35</c:v>
                </c:pt>
                <c:pt idx="21">
                  <c:v>124</c:v>
                </c:pt>
                <c:pt idx="22">
                  <c:v>329</c:v>
                </c:pt>
                <c:pt idx="23">
                  <c:v>251</c:v>
                </c:pt>
                <c:pt idx="24">
                  <c:v>182</c:v>
                </c:pt>
                <c:pt idx="25">
                  <c:v>195</c:v>
                </c:pt>
                <c:pt idx="26">
                  <c:v>134</c:v>
                </c:pt>
                <c:pt idx="27">
                  <c:v>216</c:v>
                </c:pt>
                <c:pt idx="28">
                  <c:v>378</c:v>
                </c:pt>
                <c:pt idx="29">
                  <c:v>253</c:v>
                </c:pt>
                <c:pt idx="30">
                  <c:v>208</c:v>
                </c:pt>
                <c:pt idx="31">
                  <c:v>196</c:v>
                </c:pt>
                <c:pt idx="32">
                  <c:v>265</c:v>
                </c:pt>
                <c:pt idx="33">
                  <c:v>315</c:v>
                </c:pt>
                <c:pt idx="34">
                  <c:v>159</c:v>
                </c:pt>
                <c:pt idx="35">
                  <c:v>45</c:v>
                </c:pt>
                <c:pt idx="36">
                  <c:v>28</c:v>
                </c:pt>
                <c:pt idx="37">
                  <c:v>17</c:v>
                </c:pt>
                <c:pt idx="38">
                  <c:v>8</c:v>
                </c:pt>
                <c:pt idx="39">
                  <c:v>9</c:v>
                </c:pt>
                <c:pt idx="40">
                  <c:v>10</c:v>
                </c:pt>
                <c:pt idx="41">
                  <c:v>7</c:v>
                </c:pt>
                <c:pt idx="42">
                  <c:v>23</c:v>
                </c:pt>
                <c:pt idx="43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24C-484E-BA0D-F5002987AB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244322500228011"/>
          <c:y val="0.83261531211341722"/>
          <c:w val="0.71054508759014012"/>
          <c:h val="0.102205935293001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234911217083782E-2"/>
          <c:y val="4.2966145882740857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11 luglio'!$H$32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11 luglio'!$I$31:$BQ$31</c:f>
              <c:strCache>
                <c:ptCount val="61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3">
                  <c:v>17.05</c:v>
                </c:pt>
                <c:pt idx="57">
                  <c:v>20.06</c:v>
                </c:pt>
                <c:pt idx="60">
                  <c:v>11.07</c:v>
                </c:pt>
              </c:strCache>
            </c:strRef>
          </c:cat>
          <c:val>
            <c:numRef>
              <c:f>'dal 15 gennaio al 11 luglio'!$I$32:$BQ$32</c:f>
              <c:numCache>
                <c:formatCode>General</c:formatCode>
                <c:ptCount val="61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133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195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  <c:pt idx="53">
                  <c:v>28</c:v>
                </c:pt>
                <c:pt idx="54">
                  <c:v>17</c:v>
                </c:pt>
                <c:pt idx="55">
                  <c:v>8</c:v>
                </c:pt>
                <c:pt idx="56">
                  <c:v>9</c:v>
                </c:pt>
                <c:pt idx="57">
                  <c:v>10</c:v>
                </c:pt>
                <c:pt idx="58">
                  <c:v>7</c:v>
                </c:pt>
                <c:pt idx="59">
                  <c:v>23</c:v>
                </c:pt>
                <c:pt idx="60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19-4ACD-922E-721D2C9396C8}"/>
            </c:ext>
          </c:extLst>
        </c:ser>
        <c:ser>
          <c:idx val="1"/>
          <c:order val="1"/>
          <c:tx>
            <c:strRef>
              <c:f>'dal 15 gennaio al 11 luglio'!$H$33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11 luglio'!$I$31:$BQ$31</c:f>
              <c:strCache>
                <c:ptCount val="61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3">
                  <c:v>17.05</c:v>
                </c:pt>
                <c:pt idx="57">
                  <c:v>20.06</c:v>
                </c:pt>
                <c:pt idx="60">
                  <c:v>11.07</c:v>
                </c:pt>
              </c:strCache>
            </c:strRef>
          </c:cat>
          <c:val>
            <c:numRef>
              <c:f>'dal 15 gennaio al 11 luglio'!$I$33:$BQ$33</c:f>
              <c:numCache>
                <c:formatCode>General</c:formatCode>
                <c:ptCount val="61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43">
                  <c:v>1</c:v>
                </c:pt>
                <c:pt idx="4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19-4ACD-922E-721D2C9396C8}"/>
            </c:ext>
          </c:extLst>
        </c:ser>
        <c:ser>
          <c:idx val="2"/>
          <c:order val="2"/>
          <c:tx>
            <c:strRef>
              <c:f>'dal 15 gennaio al 11 luglio'!$H$34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6619-4ACD-922E-721D2C9396C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619-4ACD-922E-721D2C9396C8}"/>
                </c:ext>
              </c:extLst>
            </c:dLbl>
            <c:dLbl>
              <c:idx val="2"/>
              <c:layout>
                <c:manualLayout>
                  <c:x val="1.9281695602958611E-3"/>
                  <c:y val="5.1838625464411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222432527096981E-2"/>
                      <c:h val="4.63562717875945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6619-4ACD-922E-721D2C9396C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619-4ACD-922E-721D2C9396C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619-4ACD-922E-721D2C9396C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619-4ACD-922E-721D2C9396C8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619-4ACD-922E-721D2C9396C8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6619-4ACD-922E-721D2C9396C8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619-4ACD-922E-721D2C9396C8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619-4ACD-922E-721D2C9396C8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619-4ACD-922E-721D2C9396C8}"/>
                </c:ext>
              </c:extLst>
            </c:dLbl>
            <c:dLbl>
              <c:idx val="13"/>
              <c:layout>
                <c:manualLayout>
                  <c:x val="-1.2854463735305741E-3"/>
                  <c:y val="5.073567598644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619-4ACD-922E-721D2C9396C8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619-4ACD-922E-721D2C9396C8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619-4ACD-922E-721D2C9396C8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619-4ACD-922E-721D2C9396C8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619-4ACD-922E-721D2C9396C8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619-4ACD-922E-721D2C9396C8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619-4ACD-922E-721D2C9396C8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619-4ACD-922E-721D2C9396C8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619-4ACD-922E-721D2C9396C8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619-4ACD-922E-721D2C9396C8}"/>
                </c:ext>
              </c:extLst>
            </c:dLbl>
            <c:dLbl>
              <c:idx val="38"/>
              <c:layout>
                <c:manualLayout>
                  <c:x val="6.4272318676528708E-3"/>
                  <c:y val="-0.2481636325423940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329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6619-4ACD-922E-721D2C9396C8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6619-4ACD-922E-721D2C9396C8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619-4ACD-922E-721D2C9396C8}"/>
                </c:ext>
              </c:extLst>
            </c:dLbl>
            <c:dLbl>
              <c:idx val="4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6619-4ACD-922E-721D2C9396C8}"/>
                </c:ext>
              </c:extLst>
            </c:dLbl>
            <c:dLbl>
              <c:idx val="4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6619-4ACD-922E-721D2C9396C8}"/>
                </c:ext>
              </c:extLst>
            </c:dLbl>
            <c:dLbl>
              <c:idx val="4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6619-4ACD-922E-721D2C9396C8}"/>
                </c:ext>
              </c:extLst>
            </c:dLbl>
            <c:dLbl>
              <c:idx val="4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6619-4ACD-922E-721D2C9396C8}"/>
                </c:ext>
              </c:extLst>
            </c:dLbl>
            <c:dLbl>
              <c:idx val="5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6619-4ACD-922E-721D2C9396C8}"/>
                </c:ext>
              </c:extLst>
            </c:dLbl>
            <c:dLbl>
              <c:idx val="52"/>
              <c:layout>
                <c:manualLayout>
                  <c:x val="1.5831130703732311E-2"/>
                  <c:y val="2.29948205104383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409624413145542E-2"/>
                      <c:h val="6.10997566941811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F-6619-4ACD-922E-721D2C9396C8}"/>
                </c:ext>
              </c:extLst>
            </c:dLbl>
            <c:dLbl>
              <c:idx val="5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6619-4ACD-922E-721D2C9396C8}"/>
                </c:ext>
              </c:extLst>
            </c:dLbl>
            <c:dLbl>
              <c:idx val="5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6619-4ACD-922E-721D2C9396C8}"/>
                </c:ext>
              </c:extLst>
            </c:dLbl>
            <c:dLbl>
              <c:idx val="5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6619-4ACD-922E-721D2C9396C8}"/>
                </c:ext>
              </c:extLst>
            </c:dLbl>
            <c:dLbl>
              <c:idx val="5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6619-4ACD-922E-721D2C9396C8}"/>
                </c:ext>
              </c:extLst>
            </c:dLbl>
            <c:dLbl>
              <c:idx val="5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6619-4ACD-922E-721D2C9396C8}"/>
                </c:ext>
              </c:extLst>
            </c:dLbl>
            <c:dLbl>
              <c:idx val="5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6619-4ACD-922E-721D2C9396C8}"/>
                </c:ext>
              </c:extLst>
            </c:dLbl>
            <c:dLbl>
              <c:idx val="59"/>
              <c:layout>
                <c:manualLayout>
                  <c:x val="-2.8922543404437919E-2"/>
                  <c:y val="1.875014112542533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6-6619-4ACD-922E-721D2C9396C8}"/>
                </c:ext>
              </c:extLst>
            </c:dLbl>
            <c:dLbl>
              <c:idx val="60"/>
              <c:layout>
                <c:manualLayout>
                  <c:x val="1.2854463735305741E-3"/>
                  <c:y val="1.4338343213560546E-2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7-6619-4ACD-922E-721D2C9396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11 luglio'!$I$31:$BQ$31</c:f>
              <c:strCache>
                <c:ptCount val="61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3">
                  <c:v>17.05</c:v>
                </c:pt>
                <c:pt idx="57">
                  <c:v>20.06</c:v>
                </c:pt>
                <c:pt idx="60">
                  <c:v>11.07</c:v>
                </c:pt>
              </c:strCache>
            </c:strRef>
          </c:cat>
          <c:val>
            <c:numRef>
              <c:f>'dal 15 gennaio al 11 luglio'!$I$34:$BQ$34</c:f>
              <c:numCache>
                <c:formatCode>General</c:formatCode>
                <c:ptCount val="61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134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196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  <c:pt idx="53">
                  <c:v>28</c:v>
                </c:pt>
                <c:pt idx="54">
                  <c:v>17</c:v>
                </c:pt>
                <c:pt idx="55">
                  <c:v>8</c:v>
                </c:pt>
                <c:pt idx="56">
                  <c:v>9</c:v>
                </c:pt>
                <c:pt idx="57">
                  <c:v>10</c:v>
                </c:pt>
                <c:pt idx="58">
                  <c:v>7</c:v>
                </c:pt>
                <c:pt idx="59">
                  <c:v>23</c:v>
                </c:pt>
                <c:pt idx="60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6619-4ACD-922E-721D2C9396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39"/>
              <c:layout>
                <c:manualLayout>
                  <c:x val="-3.2938076416337285E-3"/>
                  <c:y val="-3.5172845242170812E-2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BED-48F8-8327-7125B11A7C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Foglio1!$A$3:$A$46</c:f>
              <c:strCache>
                <c:ptCount val="4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</c:strCache>
            </c:strRef>
          </c:cat>
          <c:val>
            <c:numRef>
              <c:f>Foglio1!$B$3:$B$46</c:f>
              <c:numCache>
                <c:formatCode>General</c:formatCode>
                <c:ptCount val="44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  <c:pt idx="27" formatCode="_-* #,##0_-;\-* #,##0_-;_-* &quot;-&quot;??_-;_-@_-">
                  <c:v>1040</c:v>
                </c:pt>
                <c:pt idx="28" formatCode="_-* #,##0_-;\-* #,##0_-;_-* &quot;-&quot;??_-;_-@_-">
                  <c:v>1322</c:v>
                </c:pt>
                <c:pt idx="29" formatCode="_-* #,##0_-;\-* #,##0_-;_-* &quot;-&quot;??_-;_-@_-">
                  <c:v>1199</c:v>
                </c:pt>
                <c:pt idx="30" formatCode="_-* #,##0_-;\-* #,##0_-;_-* &quot;-&quot;??_-;_-@_-">
                  <c:v>1232</c:v>
                </c:pt>
                <c:pt idx="31" formatCode="_-* #,##0_-;\-* #,##0_-;_-* &quot;-&quot;??_-;_-@_-">
                  <c:v>1078</c:v>
                </c:pt>
                <c:pt idx="32" formatCode="_-* #,##0_-;\-* #,##0_-;_-* &quot;-&quot;??_-;_-@_-">
                  <c:v>1068</c:v>
                </c:pt>
                <c:pt idx="33" formatCode="_-* #,##0_-;\-* #,##0_-;_-* &quot;-&quot;??_-;_-@_-">
                  <c:v>1208</c:v>
                </c:pt>
                <c:pt idx="34" formatCode="_-* #,##0_-;\-* #,##0_-;_-* &quot;-&quot;??_-;_-@_-">
                  <c:v>1020</c:v>
                </c:pt>
                <c:pt idx="35" formatCode="_-* #,##0_-;\-* #,##0_-;_-* &quot;-&quot;??_-;_-@_-">
                  <c:v>707</c:v>
                </c:pt>
                <c:pt idx="36" formatCode="_-* #,##0_-;\-* #,##0_-;_-* &quot;-&quot;??_-;_-@_-">
                  <c:v>417</c:v>
                </c:pt>
                <c:pt idx="37" formatCode="_-* #,##0_-;\-* #,##0_-;_-* &quot;-&quot;??_-;_-@_-">
                  <c:v>300</c:v>
                </c:pt>
                <c:pt idx="38" formatCode="_-* #,##0_-;\-* #,##0_-;_-* &quot;-&quot;??_-;_-@_-">
                  <c:v>254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177</c:v>
                </c:pt>
                <c:pt idx="42" formatCode="_-* #,##0_-;\-* #,##0_-;_-* &quot;-&quot;??_-;_-@_-">
                  <c:v>158</c:v>
                </c:pt>
                <c:pt idx="43" formatCode="_-* #,##0_-;\-* #,##0_-;_-* &quot;-&quot;??_-;_-@_-">
                  <c:v>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ED-48F8-8327-7125B11A7C63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Foglio1!$A$3:$A$46</c:f>
              <c:strCache>
                <c:ptCount val="4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</c:strCache>
            </c:strRef>
          </c:cat>
          <c:val>
            <c:numRef>
              <c:f>Foglio1!$C$3:$C$46</c:f>
              <c:numCache>
                <c:formatCode>General</c:formatCode>
                <c:ptCount val="44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4</c:v>
                </c:pt>
                <c:pt idx="28">
                  <c:v>6</c:v>
                </c:pt>
                <c:pt idx="29">
                  <c:v>5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3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ED-48F8-8327-7125B11A7C63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Foglio1!$A$3:$A$46</c:f>
              <c:strCache>
                <c:ptCount val="4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</c:strCache>
            </c:strRef>
          </c:cat>
          <c:val>
            <c:numRef>
              <c:f>Foglio1!$D$3:$D$46</c:f>
              <c:numCache>
                <c:formatCode>General</c:formatCode>
                <c:ptCount val="44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  <c:pt idx="27">
                  <c:v>18</c:v>
                </c:pt>
                <c:pt idx="28">
                  <c:v>13</c:v>
                </c:pt>
                <c:pt idx="29">
                  <c:v>4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  <c:pt idx="33">
                  <c:v>2</c:v>
                </c:pt>
                <c:pt idx="34">
                  <c:v>2</c:v>
                </c:pt>
                <c:pt idx="35">
                  <c:v>3</c:v>
                </c:pt>
                <c:pt idx="36">
                  <c:v>3</c:v>
                </c:pt>
                <c:pt idx="37">
                  <c:v>2</c:v>
                </c:pt>
                <c:pt idx="38">
                  <c:v>2</c:v>
                </c:pt>
                <c:pt idx="39">
                  <c:v>0</c:v>
                </c:pt>
                <c:pt idx="40">
                  <c:v>0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BED-48F8-8327-7125B11A7C63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BED-48F8-8327-7125B11A7C63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BED-48F8-8327-7125B11A7C63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BED-48F8-8327-7125B11A7C63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BED-48F8-8327-7125B11A7C63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BED-48F8-8327-7125B11A7C63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BED-48F8-8327-7125B11A7C63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BED-48F8-8327-7125B11A7C63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BED-48F8-8327-7125B11A7C63}"/>
                </c:ext>
              </c:extLst>
            </c:dLbl>
            <c:dLbl>
              <c:idx val="3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BED-48F8-8327-7125B11A7C63}"/>
                </c:ext>
              </c:extLst>
            </c:dLbl>
            <c:dLbl>
              <c:idx val="3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BED-48F8-8327-7125B11A7C63}"/>
                </c:ext>
              </c:extLst>
            </c:dLbl>
            <c:dLbl>
              <c:idx val="4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BED-48F8-8327-7125B11A7C63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BED-48F8-8327-7125B11A7C63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2BED-48F8-8327-7125B11A7C63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Foglio1!$A$3:$A$46</c:f>
              <c:strCache>
                <c:ptCount val="4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</c:strCache>
            </c:strRef>
          </c:cat>
          <c:val>
            <c:numRef>
              <c:f>Foglio1!$E$3:$E$46</c:f>
              <c:numCache>
                <c:formatCode>General</c:formatCode>
                <c:ptCount val="44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  <c:pt idx="27" formatCode="_-* #,##0_-;\-* #,##0_-;_-* &quot;-&quot;??_-;_-@_-">
                  <c:v>1062</c:v>
                </c:pt>
                <c:pt idx="28" formatCode="_-* #,##0_-;\-* #,##0_-;_-* &quot;-&quot;??_-;_-@_-">
                  <c:v>1341</c:v>
                </c:pt>
                <c:pt idx="29" formatCode="_-* #,##0_-;\-* #,##0_-;_-* &quot;-&quot;??_-;_-@_-">
                  <c:v>1208</c:v>
                </c:pt>
                <c:pt idx="30" formatCode="_-* #,##0_-;\-* #,##0_-;_-* &quot;-&quot;??_-;_-@_-">
                  <c:v>1234</c:v>
                </c:pt>
                <c:pt idx="31" formatCode="_-* #,##0_-;\-* #,##0_-;_-* &quot;-&quot;??_-;_-@_-">
                  <c:v>1080</c:v>
                </c:pt>
                <c:pt idx="32" formatCode="_-* #,##0_-;\-* #,##0_-;_-* &quot;-&quot;??_-;_-@_-">
                  <c:v>1069</c:v>
                </c:pt>
                <c:pt idx="33" formatCode="_-* #,##0_-;\-* #,##0_-;_-* &quot;-&quot;??_-;_-@_-">
                  <c:v>1210</c:v>
                </c:pt>
                <c:pt idx="34" formatCode="_-* #,##0_-;\-* #,##0_-;_-* &quot;-&quot;??_-;_-@_-">
                  <c:v>1022</c:v>
                </c:pt>
                <c:pt idx="35" formatCode="_-* #,##0_-;\-* #,##0_-;_-* &quot;-&quot;??_-;_-@_-">
                  <c:v>713</c:v>
                </c:pt>
                <c:pt idx="36" formatCode="_-* #,##0_-;\-* #,##0_-;_-* &quot;-&quot;??_-;_-@_-">
                  <c:v>420</c:v>
                </c:pt>
                <c:pt idx="37" formatCode="_-* #,##0_-;\-* #,##0_-;_-* &quot;-&quot;??_-;_-@_-">
                  <c:v>302</c:v>
                </c:pt>
                <c:pt idx="38" formatCode="_-* #,##0_-;\-* #,##0_-;_-* &quot;-&quot;??_-;_-@_-">
                  <c:v>256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178</c:v>
                </c:pt>
                <c:pt idx="42" formatCode="_-* #,##0_-;\-* #,##0_-;_-* &quot;-&quot;??_-;_-@_-">
                  <c:v>159</c:v>
                </c:pt>
                <c:pt idx="43" formatCode="_-* #,##0_-;\-* #,##0_-;_-* &quot;-&quot;??_-;_-@_-">
                  <c:v>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BED-48F8-8327-7125B11A7C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0.68084</cdr:x>
      <cdr:y>0.19591</cdr:y>
    </cdr:from>
    <cdr:to>
      <cdr:x>0.70999</cdr:x>
      <cdr:y>0.26</cdr:y>
    </cdr:to>
    <cdr:sp macro="" textlink="">
      <cdr:nvSpPr>
        <cdr:cNvPr id="12" name="CasellaDiTesto 11"/>
        <cdr:cNvSpPr txBox="1"/>
      </cdr:nvSpPr>
      <cdr:spPr>
        <a:xfrm xmlns:a="http://schemas.openxmlformats.org/drawingml/2006/main">
          <a:off x="8195935" y="1197792"/>
          <a:ext cx="350905" cy="3918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800" b="1" dirty="0"/>
            <a:t>378</a:t>
          </a:r>
        </a:p>
      </cdr:txBody>
    </cdr:sp>
  </cdr:relSizeAnchor>
  <cdr:relSizeAnchor xmlns:cdr="http://schemas.openxmlformats.org/drawingml/2006/chartDrawing">
    <cdr:from>
      <cdr:x>0.753</cdr:x>
      <cdr:y>0.28967</cdr:y>
    </cdr:from>
    <cdr:to>
      <cdr:x>0.80551</cdr:x>
      <cdr:y>0.35861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9064545" y="1771059"/>
          <a:ext cx="632113" cy="4215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 dirty="0"/>
            <a:t>315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11/07/2022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11/07/2022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11/07/2022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11/07/2022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11/07/2022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11/07/2022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11/07/2022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11/07/2022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11/07/2022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11/07/2022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11/07/2022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11/07/2022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88766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</a:t>
            </a:r>
            <a:r>
              <a:rPr lang="it-IT" sz="2800" b="1" dirty="0" smtClean="0"/>
              <a:t>all’11 </a:t>
            </a:r>
            <a:r>
              <a:rPr lang="it-IT" sz="2800" b="1" dirty="0"/>
              <a:t>l</a:t>
            </a:r>
            <a:r>
              <a:rPr lang="it-IT" sz="2800" b="1" dirty="0" smtClean="0"/>
              <a:t>uglio 2022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001433"/>
              </p:ext>
            </p:extLst>
          </p:nvPr>
        </p:nvGraphicFramePr>
        <p:xfrm>
          <a:off x="301759" y="927929"/>
          <a:ext cx="11814035" cy="5981478"/>
        </p:xfrm>
        <a:graphic>
          <a:graphicData uri="http://schemas.openxmlformats.org/drawingml/2006/table">
            <a:tbl>
              <a:tblPr/>
              <a:tblGrid>
                <a:gridCol w="685132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888484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333091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342484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410145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25979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93176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276506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237155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114982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307043">
                  <a:extLst>
                    <a:ext uri="{9D8B030D-6E8A-4147-A177-3AD203B41FA5}">
                      <a16:colId xmlns:a16="http://schemas.microsoft.com/office/drawing/2014/main" val="2975630413"/>
                    </a:ext>
                  </a:extLst>
                </a:gridCol>
                <a:gridCol w="311182">
                  <a:extLst>
                    <a:ext uri="{9D8B030D-6E8A-4147-A177-3AD203B41FA5}">
                      <a16:colId xmlns:a16="http://schemas.microsoft.com/office/drawing/2014/main" val="3731406738"/>
                    </a:ext>
                  </a:extLst>
                </a:gridCol>
                <a:gridCol w="423308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413711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350505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306454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306508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351246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  <a:gridCol w="351246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351246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351246">
                  <a:extLst>
                    <a:ext uri="{9D8B030D-6E8A-4147-A177-3AD203B41FA5}">
                      <a16:colId xmlns:a16="http://schemas.microsoft.com/office/drawing/2014/main" val="3681024488"/>
                    </a:ext>
                  </a:extLst>
                </a:gridCol>
                <a:gridCol w="351246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351246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351246">
                  <a:extLst>
                    <a:ext uri="{9D8B030D-6E8A-4147-A177-3AD203B41FA5}">
                      <a16:colId xmlns:a16="http://schemas.microsoft.com/office/drawing/2014/main" val="1290913195"/>
                    </a:ext>
                  </a:extLst>
                </a:gridCol>
                <a:gridCol w="351246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476364">
                  <a:extLst>
                    <a:ext uri="{9D8B030D-6E8A-4147-A177-3AD203B41FA5}">
                      <a16:colId xmlns:a16="http://schemas.microsoft.com/office/drawing/2014/main" val="2619964102"/>
                    </a:ext>
                  </a:extLst>
                </a:gridCol>
                <a:gridCol w="511814">
                  <a:extLst>
                    <a:ext uri="{9D8B030D-6E8A-4147-A177-3AD203B41FA5}">
                      <a16:colId xmlns:a16="http://schemas.microsoft.com/office/drawing/2014/main" val="3643157894"/>
                    </a:ext>
                  </a:extLst>
                </a:gridCol>
                <a:gridCol w="351246">
                  <a:extLst>
                    <a:ext uri="{9D8B030D-6E8A-4147-A177-3AD203B41FA5}">
                      <a16:colId xmlns:a16="http://schemas.microsoft.com/office/drawing/2014/main" val="2592042209"/>
                    </a:ext>
                  </a:extLst>
                </a:gridCol>
                <a:gridCol w="351246">
                  <a:extLst>
                    <a:ext uri="{9D8B030D-6E8A-4147-A177-3AD203B41FA5}">
                      <a16:colId xmlns:a16="http://schemas.microsoft.com/office/drawing/2014/main" val="126158875"/>
                    </a:ext>
                  </a:extLst>
                </a:gridCol>
                <a:gridCol w="351246">
                  <a:extLst>
                    <a:ext uri="{9D8B030D-6E8A-4147-A177-3AD203B41FA5}">
                      <a16:colId xmlns:a16="http://schemas.microsoft.com/office/drawing/2014/main" val="34845748"/>
                    </a:ext>
                  </a:extLst>
                </a:gridCol>
                <a:gridCol w="351246">
                  <a:extLst>
                    <a:ext uri="{9D8B030D-6E8A-4147-A177-3AD203B41FA5}">
                      <a16:colId xmlns:a16="http://schemas.microsoft.com/office/drawing/2014/main" val="1962310266"/>
                    </a:ext>
                  </a:extLst>
                </a:gridCol>
                <a:gridCol w="351246">
                  <a:extLst>
                    <a:ext uri="{9D8B030D-6E8A-4147-A177-3AD203B41FA5}">
                      <a16:colId xmlns:a16="http://schemas.microsoft.com/office/drawing/2014/main" val="3955252766"/>
                    </a:ext>
                  </a:extLst>
                </a:gridCol>
              </a:tblGrid>
              <a:tr h="622284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’21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dic.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mag.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giu.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13 giu.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giu.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 giu.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 lug.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lug.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675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36786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3195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4801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1166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675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6436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4757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</a:t>
                      </a:r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058"/>
                  </a:ext>
                </a:extLst>
              </a:tr>
              <a:tr h="250753">
                <a:tc>
                  <a:txBody>
                    <a:bodyPr/>
                    <a:lstStyle/>
                    <a:p>
                      <a:pPr algn="l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59279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415881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587503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2021 </a:t>
            </a:r>
            <a:r>
              <a:rPr lang="it-IT" b="1" dirty="0" smtClean="0"/>
              <a:t>all’11 </a:t>
            </a:r>
            <a:r>
              <a:rPr lang="it-IT" b="1" dirty="0" smtClean="0"/>
              <a:t>luglio 2022</a:t>
            </a:r>
            <a:endParaRPr lang="it-IT" b="1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1801591"/>
              </p:ext>
            </p:extLst>
          </p:nvPr>
        </p:nvGraphicFramePr>
        <p:xfrm>
          <a:off x="350520" y="746761"/>
          <a:ext cx="11841480" cy="6111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0" y="0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</a:t>
            </a:r>
            <a:r>
              <a:rPr lang="it-IT" b="1" dirty="0" smtClean="0"/>
              <a:t>al’11 </a:t>
            </a:r>
            <a:r>
              <a:rPr lang="it-IT" b="1" dirty="0" smtClean="0"/>
              <a:t>luglio 2022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5584316"/>
              </p:ext>
            </p:extLst>
          </p:nvPr>
        </p:nvGraphicFramePr>
        <p:xfrm>
          <a:off x="0" y="894302"/>
          <a:ext cx="12037925" cy="5750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7780247"/>
              </p:ext>
            </p:extLst>
          </p:nvPr>
        </p:nvGraphicFramePr>
        <p:xfrm>
          <a:off x="198120" y="640080"/>
          <a:ext cx="11681460" cy="5242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0302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2237</TotalTime>
  <Words>488</Words>
  <Application>Microsoft Office PowerPoint</Application>
  <PresentationFormat>Widescreen</PresentationFormat>
  <Paragraphs>344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250</cp:revision>
  <dcterms:created xsi:type="dcterms:W3CDTF">2021-02-16T11:24:19Z</dcterms:created>
  <dcterms:modified xsi:type="dcterms:W3CDTF">2022-07-11T12:41:47Z</dcterms:modified>
</cp:coreProperties>
</file>