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78" d="100"/>
          <a:sy n="78" d="100"/>
        </p:scale>
        <p:origin x="254" y="2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25%20luglio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25%20luglio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793018883637768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11 luglio'!$H$17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11 luglio'!$I$16:$BA$16</c:f>
              <c:strCache>
                <c:ptCount val="4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</c:strCache>
            </c:strRef>
          </c:cat>
          <c:val>
            <c:numRef>
              <c:f>'dal 15 gennaio al 11 luglio'!$I$17:$BA$17</c:f>
              <c:numCache>
                <c:formatCode>General</c:formatCode>
                <c:ptCount val="45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  <c:pt idx="26">
                  <c:v>5</c:v>
                </c:pt>
                <c:pt idx="27">
                  <c:v>2</c:v>
                </c:pt>
                <c:pt idx="28">
                  <c:v>6</c:v>
                </c:pt>
                <c:pt idx="29">
                  <c:v>2</c:v>
                </c:pt>
                <c:pt idx="30">
                  <c:v>32</c:v>
                </c:pt>
                <c:pt idx="31">
                  <c:v>133</c:v>
                </c:pt>
                <c:pt idx="32">
                  <c:v>211</c:v>
                </c:pt>
                <c:pt idx="33">
                  <c:v>240</c:v>
                </c:pt>
                <c:pt idx="34">
                  <c:v>103</c:v>
                </c:pt>
                <c:pt idx="35">
                  <c:v>8</c:v>
                </c:pt>
                <c:pt idx="36">
                  <c:v>3</c:v>
                </c:pt>
                <c:pt idx="37">
                  <c:v>0</c:v>
                </c:pt>
                <c:pt idx="38">
                  <c:v>2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3</c:v>
                </c:pt>
                <c:pt idx="43">
                  <c:v>10</c:v>
                </c:pt>
                <c:pt idx="4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AF-4162-8B68-26BB2F20F1A5}"/>
            </c:ext>
          </c:extLst>
        </c:ser>
        <c:ser>
          <c:idx val="1"/>
          <c:order val="1"/>
          <c:tx>
            <c:strRef>
              <c:f>'dal 15 gennaio al 11 luglio'!$H$18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11 luglio'!$I$16:$BA$16</c:f>
              <c:strCache>
                <c:ptCount val="4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</c:strCache>
            </c:strRef>
          </c:cat>
          <c:val>
            <c:numRef>
              <c:f>'dal 15 gennaio al 11 luglio'!$I$18:$BA$18</c:f>
              <c:numCache>
                <c:formatCode>General</c:formatCode>
                <c:ptCount val="45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  <c:pt idx="26">
                  <c:v>48</c:v>
                </c:pt>
                <c:pt idx="27">
                  <c:v>147</c:v>
                </c:pt>
                <c:pt idx="28">
                  <c:v>239</c:v>
                </c:pt>
                <c:pt idx="29">
                  <c:v>141</c:v>
                </c:pt>
                <c:pt idx="30">
                  <c:v>100</c:v>
                </c:pt>
                <c:pt idx="31">
                  <c:v>38</c:v>
                </c:pt>
                <c:pt idx="32">
                  <c:v>22</c:v>
                </c:pt>
                <c:pt idx="33">
                  <c:v>4</c:v>
                </c:pt>
                <c:pt idx="34">
                  <c:v>2</c:v>
                </c:pt>
                <c:pt idx="35">
                  <c:v>3</c:v>
                </c:pt>
                <c:pt idx="36">
                  <c:v>2</c:v>
                </c:pt>
                <c:pt idx="37">
                  <c:v>1</c:v>
                </c:pt>
                <c:pt idx="38">
                  <c:v>3</c:v>
                </c:pt>
                <c:pt idx="39">
                  <c:v>3</c:v>
                </c:pt>
                <c:pt idx="40">
                  <c:v>3</c:v>
                </c:pt>
                <c:pt idx="41">
                  <c:v>1</c:v>
                </c:pt>
                <c:pt idx="42">
                  <c:v>10</c:v>
                </c:pt>
                <c:pt idx="43">
                  <c:v>12</c:v>
                </c:pt>
                <c:pt idx="4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AF-4162-8B68-26BB2F20F1A5}"/>
            </c:ext>
          </c:extLst>
        </c:ser>
        <c:ser>
          <c:idx val="2"/>
          <c:order val="2"/>
          <c:tx>
            <c:strRef>
              <c:f>'dal 15 gennaio al 11 luglio'!$H$19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11 luglio'!$I$16:$BA$16</c:f>
              <c:strCache>
                <c:ptCount val="4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</c:strCache>
            </c:strRef>
          </c:cat>
          <c:val>
            <c:numRef>
              <c:f>'dal 15 gennaio al 11 luglio'!$I$19:$BA$19</c:f>
              <c:numCache>
                <c:formatCode>General</c:formatCode>
                <c:ptCount val="4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  <c:pt idx="26">
                  <c:v>15</c:v>
                </c:pt>
                <c:pt idx="27">
                  <c:v>4</c:v>
                </c:pt>
                <c:pt idx="28">
                  <c:v>14</c:v>
                </c:pt>
                <c:pt idx="29">
                  <c:v>35</c:v>
                </c:pt>
                <c:pt idx="30">
                  <c:v>40</c:v>
                </c:pt>
                <c:pt idx="31">
                  <c:v>9</c:v>
                </c:pt>
                <c:pt idx="32">
                  <c:v>0</c:v>
                </c:pt>
                <c:pt idx="33">
                  <c:v>3</c:v>
                </c:pt>
                <c:pt idx="34">
                  <c:v>2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2</c:v>
                </c:pt>
                <c:pt idx="41">
                  <c:v>4</c:v>
                </c:pt>
                <c:pt idx="42">
                  <c:v>3</c:v>
                </c:pt>
                <c:pt idx="43">
                  <c:v>14</c:v>
                </c:pt>
                <c:pt idx="44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AF-4162-8B68-26BB2F20F1A5}"/>
            </c:ext>
          </c:extLst>
        </c:ser>
        <c:ser>
          <c:idx val="3"/>
          <c:order val="3"/>
          <c:tx>
            <c:strRef>
              <c:f>'dal 15 gennaio al 11 luglio'!$H$20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11 luglio'!$I$16:$BA$16</c:f>
              <c:strCache>
                <c:ptCount val="4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</c:strCache>
            </c:strRef>
          </c:cat>
          <c:val>
            <c:numRef>
              <c:f>'dal 15 gennaio al 11 luglio'!$I$20:$BA$20</c:f>
              <c:numCache>
                <c:formatCode>General</c:formatCode>
                <c:ptCount val="4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  <c:pt idx="26">
                  <c:v>13</c:v>
                </c:pt>
                <c:pt idx="27">
                  <c:v>13</c:v>
                </c:pt>
                <c:pt idx="28">
                  <c:v>5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</c:v>
                </c:pt>
                <c:pt idx="35">
                  <c:v>4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0</c:v>
                </c:pt>
                <c:pt idx="43">
                  <c:v>1</c:v>
                </c:pt>
                <c:pt idx="4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AF-4162-8B68-26BB2F20F1A5}"/>
            </c:ext>
          </c:extLst>
        </c:ser>
        <c:ser>
          <c:idx val="4"/>
          <c:order val="4"/>
          <c:tx>
            <c:strRef>
              <c:f>'dal 15 gennaio al 11 luglio'!$H$21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11 luglio'!$I$16:$BA$16</c:f>
              <c:strCache>
                <c:ptCount val="4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</c:strCache>
            </c:strRef>
          </c:cat>
          <c:val>
            <c:numRef>
              <c:f>'dal 15 gennaio al 11 luglio'!$I$21:$BA$21</c:f>
              <c:numCache>
                <c:formatCode>General</c:formatCode>
                <c:ptCount val="45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  <c:pt idx="26">
                  <c:v>1</c:v>
                </c:pt>
                <c:pt idx="27">
                  <c:v>1</c:v>
                </c:pt>
                <c:pt idx="28">
                  <c:v>5</c:v>
                </c:pt>
                <c:pt idx="29">
                  <c:v>3</c:v>
                </c:pt>
                <c:pt idx="30">
                  <c:v>2</c:v>
                </c:pt>
                <c:pt idx="31">
                  <c:v>1</c:v>
                </c:pt>
                <c:pt idx="32">
                  <c:v>28</c:v>
                </c:pt>
                <c:pt idx="33">
                  <c:v>40</c:v>
                </c:pt>
                <c:pt idx="34">
                  <c:v>20</c:v>
                </c:pt>
                <c:pt idx="35">
                  <c:v>16</c:v>
                </c:pt>
                <c:pt idx="36">
                  <c:v>16</c:v>
                </c:pt>
                <c:pt idx="37">
                  <c:v>13</c:v>
                </c:pt>
                <c:pt idx="38">
                  <c:v>3</c:v>
                </c:pt>
                <c:pt idx="39">
                  <c:v>3</c:v>
                </c:pt>
                <c:pt idx="40">
                  <c:v>0</c:v>
                </c:pt>
                <c:pt idx="41">
                  <c:v>1</c:v>
                </c:pt>
                <c:pt idx="42">
                  <c:v>4</c:v>
                </c:pt>
                <c:pt idx="43">
                  <c:v>7</c:v>
                </c:pt>
                <c:pt idx="4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AF-4162-8B68-26BB2F20F1A5}"/>
            </c:ext>
          </c:extLst>
        </c:ser>
        <c:ser>
          <c:idx val="5"/>
          <c:order val="5"/>
          <c:tx>
            <c:strRef>
              <c:f>'dal 15 gennaio al 11 luglio'!$H$22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11 luglio'!$I$16:$BA$16</c:f>
              <c:strCache>
                <c:ptCount val="4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</c:strCache>
            </c:strRef>
          </c:cat>
          <c:val>
            <c:numRef>
              <c:f>'dal 15 gennaio al 11 luglio'!$I$22:$BA$22</c:f>
              <c:numCache>
                <c:formatCode>General</c:formatCode>
                <c:ptCount val="4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3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6</c:v>
                </c:pt>
                <c:pt idx="34">
                  <c:v>2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2</c:v>
                </c:pt>
                <c:pt idx="41">
                  <c:v>1</c:v>
                </c:pt>
                <c:pt idx="42">
                  <c:v>1</c:v>
                </c:pt>
                <c:pt idx="43">
                  <c:v>0</c:v>
                </c:pt>
                <c:pt idx="4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FAF-4162-8B68-26BB2F20F1A5}"/>
            </c:ext>
          </c:extLst>
        </c:ser>
        <c:ser>
          <c:idx val="6"/>
          <c:order val="6"/>
          <c:tx>
            <c:strRef>
              <c:f>'dal 15 gennaio al 11 luglio'!$H$23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11 luglio'!$I$16:$BA$16</c:f>
              <c:strCache>
                <c:ptCount val="4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</c:strCache>
            </c:strRef>
          </c:cat>
          <c:val>
            <c:numRef>
              <c:f>'dal 15 gennaio al 11 luglio'!$I$23:$BA$23</c:f>
              <c:numCache>
                <c:formatCode>General</c:formatCode>
                <c:ptCount val="4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  <c:pt idx="26">
                  <c:v>52</c:v>
                </c:pt>
                <c:pt idx="27">
                  <c:v>48</c:v>
                </c:pt>
                <c:pt idx="28">
                  <c:v>101</c:v>
                </c:pt>
                <c:pt idx="29">
                  <c:v>54</c:v>
                </c:pt>
                <c:pt idx="30">
                  <c:v>15</c:v>
                </c:pt>
                <c:pt idx="31">
                  <c:v>1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1</c:v>
                </c:pt>
                <c:pt idx="43">
                  <c:v>1</c:v>
                </c:pt>
                <c:pt idx="4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FAF-4162-8B68-26BB2F20F1A5}"/>
            </c:ext>
          </c:extLst>
        </c:ser>
        <c:ser>
          <c:idx val="7"/>
          <c:order val="7"/>
          <c:tx>
            <c:strRef>
              <c:f>'dal 15 gennaio al 11 luglio'!$H$24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11 luglio'!$I$16:$BA$16</c:f>
              <c:strCache>
                <c:ptCount val="4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</c:strCache>
            </c:strRef>
          </c:cat>
          <c:val>
            <c:numRef>
              <c:f>'dal 15 gennaio al 11 luglio'!$I$24:$BA$24</c:f>
              <c:numCache>
                <c:formatCode>General</c:formatCode>
                <c:ptCount val="45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  <c:pt idx="28">
                  <c:v>5</c:v>
                </c:pt>
                <c:pt idx="29">
                  <c:v>17</c:v>
                </c:pt>
                <c:pt idx="30">
                  <c:v>17</c:v>
                </c:pt>
                <c:pt idx="31">
                  <c:v>13</c:v>
                </c:pt>
                <c:pt idx="32">
                  <c:v>2</c:v>
                </c:pt>
                <c:pt idx="33">
                  <c:v>21</c:v>
                </c:pt>
                <c:pt idx="34">
                  <c:v>22</c:v>
                </c:pt>
                <c:pt idx="35">
                  <c:v>12</c:v>
                </c:pt>
                <c:pt idx="36">
                  <c:v>6</c:v>
                </c:pt>
                <c:pt idx="37">
                  <c:v>3</c:v>
                </c:pt>
                <c:pt idx="38">
                  <c:v>0</c:v>
                </c:pt>
                <c:pt idx="39">
                  <c:v>0</c:v>
                </c:pt>
                <c:pt idx="40">
                  <c:v>1</c:v>
                </c:pt>
                <c:pt idx="41">
                  <c:v>0</c:v>
                </c:pt>
                <c:pt idx="42">
                  <c:v>1</c:v>
                </c:pt>
                <c:pt idx="43">
                  <c:v>1</c:v>
                </c:pt>
                <c:pt idx="4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FAF-4162-8B68-26BB2F20F1A5}"/>
            </c:ext>
          </c:extLst>
        </c:ser>
        <c:ser>
          <c:idx val="8"/>
          <c:order val="8"/>
          <c:tx>
            <c:strRef>
              <c:f>'dal 15 gennaio al 11 luglio'!$H$25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11 luglio'!$I$16:$BA$16</c:f>
              <c:strCache>
                <c:ptCount val="4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</c:strCache>
            </c:strRef>
          </c:cat>
          <c:val>
            <c:numRef>
              <c:f>'dal 15 gennaio al 11 luglio'!$I$25:$BA$25</c:f>
              <c:numCache>
                <c:formatCode>General</c:formatCode>
                <c:ptCount val="45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  <c:pt idx="26">
                  <c:v>134</c:v>
                </c:pt>
                <c:pt idx="27">
                  <c:v>216</c:v>
                </c:pt>
                <c:pt idx="28">
                  <c:v>378</c:v>
                </c:pt>
                <c:pt idx="29">
                  <c:v>253</c:v>
                </c:pt>
                <c:pt idx="30">
                  <c:v>208</c:v>
                </c:pt>
                <c:pt idx="31">
                  <c:v>196</c:v>
                </c:pt>
                <c:pt idx="32">
                  <c:v>265</c:v>
                </c:pt>
                <c:pt idx="33">
                  <c:v>315</c:v>
                </c:pt>
                <c:pt idx="34">
                  <c:v>159</c:v>
                </c:pt>
                <c:pt idx="35">
                  <c:v>45</c:v>
                </c:pt>
                <c:pt idx="36">
                  <c:v>28</c:v>
                </c:pt>
                <c:pt idx="37">
                  <c:v>17</c:v>
                </c:pt>
                <c:pt idx="38">
                  <c:v>8</c:v>
                </c:pt>
                <c:pt idx="39">
                  <c:v>9</c:v>
                </c:pt>
                <c:pt idx="40">
                  <c:v>10</c:v>
                </c:pt>
                <c:pt idx="41">
                  <c:v>7</c:v>
                </c:pt>
                <c:pt idx="42">
                  <c:v>23</c:v>
                </c:pt>
                <c:pt idx="43">
                  <c:v>46</c:v>
                </c:pt>
                <c:pt idx="44">
                  <c:v>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FAF-4162-8B68-26BB2F20F1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174825060721761"/>
          <c:y val="0.90535009965294244"/>
          <c:w val="0.71054508759014012"/>
          <c:h val="3.15492365943762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11 luglio'!$H$32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11 luglio'!$I$31:$BR$31</c:f>
              <c:strCache>
                <c:ptCount val="62"/>
                <c:pt idx="0">
                  <c:v>15.01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  <c:pt idx="61">
                  <c:v>25.07</c:v>
                </c:pt>
              </c:strCache>
            </c:strRef>
          </c:cat>
          <c:val>
            <c:numRef>
              <c:f>'dal 15 gennaio al 11 luglio'!$I$32:$BR$32</c:f>
              <c:numCache>
                <c:formatCode>General</c:formatCode>
                <c:ptCount val="62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  <c:pt idx="60">
                  <c:v>46</c:v>
                </c:pt>
                <c:pt idx="61">
                  <c:v>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8F-4681-9364-C766F9A276B9}"/>
            </c:ext>
          </c:extLst>
        </c:ser>
        <c:ser>
          <c:idx val="1"/>
          <c:order val="1"/>
          <c:tx>
            <c:strRef>
              <c:f>'dal 15 gennaio al 11 luglio'!$H$33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11 luglio'!$I$31:$BR$31</c:f>
              <c:strCache>
                <c:ptCount val="62"/>
                <c:pt idx="0">
                  <c:v>15.01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  <c:pt idx="61">
                  <c:v>25.07</c:v>
                </c:pt>
              </c:strCache>
            </c:strRef>
          </c:cat>
          <c:val>
            <c:numRef>
              <c:f>'dal 15 gennaio al 11 luglio'!$I$33:$BR$33</c:f>
              <c:numCache>
                <c:formatCode>General</c:formatCode>
                <c:ptCount val="62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8F-4681-9364-C766F9A276B9}"/>
            </c:ext>
          </c:extLst>
        </c:ser>
        <c:ser>
          <c:idx val="2"/>
          <c:order val="2"/>
          <c:tx>
            <c:strRef>
              <c:f>'dal 15 gennaio al 11 luglio'!$H$34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B68F-4681-9364-C766F9A276B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8F-4681-9364-C766F9A276B9}"/>
                </c:ext>
              </c:extLst>
            </c:dLbl>
            <c:dLbl>
              <c:idx val="2"/>
              <c:layout>
                <c:manualLayout>
                  <c:x val="1.9281695602958611E-3"/>
                  <c:y val="5.1838625464411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222432527096981E-2"/>
                      <c:h val="4.63562717875945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68F-4681-9364-C766F9A276B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68F-4681-9364-C766F9A276B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8F-4681-9364-C766F9A276B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8F-4681-9364-C766F9A276B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68F-4681-9364-C766F9A276B9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B68F-4681-9364-C766F9A276B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68F-4681-9364-C766F9A276B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68F-4681-9364-C766F9A276B9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68F-4681-9364-C766F9A276B9}"/>
                </c:ext>
              </c:extLst>
            </c:dLbl>
            <c:dLbl>
              <c:idx val="13"/>
              <c:layout>
                <c:manualLayout>
                  <c:x val="-1.2854463735305741E-3"/>
                  <c:y val="5.073567598644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68F-4681-9364-C766F9A276B9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68F-4681-9364-C766F9A276B9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68F-4681-9364-C766F9A276B9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68F-4681-9364-C766F9A276B9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68F-4681-9364-C766F9A276B9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68F-4681-9364-C766F9A276B9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68F-4681-9364-C766F9A276B9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68F-4681-9364-C766F9A276B9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68F-4681-9364-C766F9A276B9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68F-4681-9364-C766F9A276B9}"/>
                </c:ext>
              </c:extLst>
            </c:dLbl>
            <c:dLbl>
              <c:idx val="38"/>
              <c:layout>
                <c:manualLayout>
                  <c:x val="6.4272318676528708E-3"/>
                  <c:y val="-0.2481636325423940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B68F-4681-9364-C766F9A276B9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68F-4681-9364-C766F9A276B9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68F-4681-9364-C766F9A276B9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68F-4681-9364-C766F9A276B9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68F-4681-9364-C766F9A276B9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68F-4681-9364-C766F9A276B9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68F-4681-9364-C766F9A276B9}"/>
                </c:ext>
              </c:extLst>
            </c:dLbl>
            <c:dLbl>
              <c:idx val="5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68F-4681-9364-C766F9A276B9}"/>
                </c:ext>
              </c:extLst>
            </c:dLbl>
            <c:dLbl>
              <c:idx val="52"/>
              <c:layout>
                <c:manualLayout>
                  <c:x val="-1.2854463735305741E-3"/>
                  <c:y val="-3.30884843389858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B68F-4681-9364-C766F9A276B9}"/>
                </c:ext>
              </c:extLst>
            </c:dLbl>
            <c:dLbl>
              <c:idx val="5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B68F-4681-9364-C766F9A276B9}"/>
                </c:ext>
              </c:extLst>
            </c:dLbl>
            <c:dLbl>
              <c:idx val="5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B68F-4681-9364-C766F9A276B9}"/>
                </c:ext>
              </c:extLst>
            </c:dLbl>
            <c:dLbl>
              <c:idx val="5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B68F-4681-9364-C766F9A276B9}"/>
                </c:ext>
              </c:extLst>
            </c:dLbl>
            <c:dLbl>
              <c:idx val="5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B68F-4681-9364-C766F9A276B9}"/>
                </c:ext>
              </c:extLst>
            </c:dLbl>
            <c:dLbl>
              <c:idx val="5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B68F-4681-9364-C766F9A276B9}"/>
                </c:ext>
              </c:extLst>
            </c:dLbl>
            <c:dLbl>
              <c:idx val="5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B68F-4681-9364-C766F9A276B9}"/>
                </c:ext>
              </c:extLst>
            </c:dLbl>
            <c:dLbl>
              <c:idx val="59"/>
              <c:layout>
                <c:manualLayout>
                  <c:x val="-2.8922543404437919E-2"/>
                  <c:y val="1.875014112542533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/>
                      <a:t>10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B68F-4681-9364-C766F9A276B9}"/>
                </c:ext>
              </c:extLst>
            </c:dLbl>
            <c:dLbl>
              <c:idx val="6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B68F-4681-9364-C766F9A276B9}"/>
                </c:ext>
              </c:extLst>
            </c:dLbl>
            <c:dLbl>
              <c:idx val="6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B68F-4681-9364-C766F9A276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11 luglio'!$I$31:$BR$31</c:f>
              <c:strCache>
                <c:ptCount val="62"/>
                <c:pt idx="0">
                  <c:v>15.01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  <c:pt idx="61">
                  <c:v>25.07</c:v>
                </c:pt>
              </c:strCache>
            </c:strRef>
          </c:cat>
          <c:val>
            <c:numRef>
              <c:f>'dal 15 gennaio al 11 luglio'!$I$34:$BR$34</c:f>
              <c:numCache>
                <c:formatCode>General</c:formatCode>
                <c:ptCount val="62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  <c:pt idx="60">
                  <c:v>46</c:v>
                </c:pt>
                <c:pt idx="61">
                  <c:v>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9-B68F-4681-9364-C766F9A276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39"/>
              <c:layout>
                <c:manualLayout>
                  <c:x val="-3.2938076416337285E-3"/>
                  <c:y val="-3.5172845242170812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A6E-4A32-AE67-19CA64AFF6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Foglio1!$A$3:$A$48</c:f>
              <c:strCache>
                <c:ptCount val="46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</c:strCache>
            </c:strRef>
          </c:cat>
          <c:val>
            <c:numRef>
              <c:f>Foglio1!$B$3:$B$48</c:f>
              <c:numCache>
                <c:formatCode>General</c:formatCode>
                <c:ptCount val="46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  <c:pt idx="37" formatCode="_-* #,##0_-;\-* #,##0_-;_-* &quot;-&quot;??_-;_-@_-">
                  <c:v>300</c:v>
                </c:pt>
                <c:pt idx="38" formatCode="_-* #,##0_-;\-* #,##0_-;_-* &quot;-&quot;??_-;_-@_-">
                  <c:v>254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177</c:v>
                </c:pt>
                <c:pt idx="42" formatCode="_-* #,##0_-;\-* #,##0_-;_-* &quot;-&quot;??_-;_-@_-">
                  <c:v>158</c:v>
                </c:pt>
                <c:pt idx="43" formatCode="_-* #,##0_-;\-* #,##0_-;_-* &quot;-&quot;??_-;_-@_-">
                  <c:v>158</c:v>
                </c:pt>
                <c:pt idx="44" formatCode="_-* #,##0_-;\-* #,##0_-;_-* &quot;-&quot;??_-;_-@_-">
                  <c:v>642</c:v>
                </c:pt>
                <c:pt idx="45" formatCode="_-* #,##0_-;\-* #,##0_-;_-* &quot;-&quot;??_-;_-@_-">
                  <c:v>846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6E-4A32-AE67-19CA64AFF63D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Foglio1!$A$3:$A$48</c:f>
              <c:strCache>
                <c:ptCount val="46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</c:strCache>
            </c:strRef>
          </c:cat>
          <c:val>
            <c:numRef>
              <c:f>Foglio1!$C$3:$C$48</c:f>
              <c:numCache>
                <c:formatCode>General</c:formatCode>
                <c:ptCount val="46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6E-4A32-AE67-19CA64AFF63D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Foglio1!$A$3:$A$48</c:f>
              <c:strCache>
                <c:ptCount val="46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</c:strCache>
            </c:strRef>
          </c:cat>
          <c:val>
            <c:numRef>
              <c:f>Foglio1!$D$3:$D$48</c:f>
              <c:numCache>
                <c:formatCode>General</c:formatCode>
                <c:ptCount val="46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2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6E-4A32-AE67-19CA64AFF63D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5A6E-4A32-AE67-19CA64AFF63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5A6E-4A32-AE67-19CA64AFF63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5A6E-4A32-AE67-19CA64AFF63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5A6E-4A32-AE67-19CA64AFF63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5A6E-4A32-AE67-19CA64AFF63D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5A6E-4A32-AE67-19CA64AFF63D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5A6E-4A32-AE67-19CA64AFF63D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5A6E-4A32-AE67-19CA64AFF63D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5A6E-4A32-AE67-19CA64AFF63D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A6E-4A32-AE67-19CA64AFF63D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A6E-4A32-AE67-19CA64AFF63D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A6E-4A32-AE67-19CA64AFF63D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A6E-4A32-AE67-19CA64AFF63D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A6E-4A32-AE67-19CA64AFF63D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A6E-4A32-AE67-19CA64AFF63D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A6E-4A32-AE67-19CA64AFF63D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A6E-4A32-AE67-19CA64AFF63D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A6E-4A32-AE67-19CA64AFF63D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A6E-4A32-AE67-19CA64AFF63D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A6E-4A32-AE67-19CA64AFF63D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A6E-4A32-AE67-19CA64AFF63D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5A6E-4A32-AE67-19CA64AFF63D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Foglio1!$A$3:$A$48</c:f>
              <c:strCache>
                <c:ptCount val="46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</c:strCache>
            </c:strRef>
          </c:cat>
          <c:val>
            <c:numRef>
              <c:f>Foglio1!$E$3:$E$48</c:f>
              <c:numCache>
                <c:formatCode>General</c:formatCode>
                <c:ptCount val="46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  <c:pt idx="37" formatCode="_-* #,##0_-;\-* #,##0_-;_-* &quot;-&quot;??_-;_-@_-">
                  <c:v>302</c:v>
                </c:pt>
                <c:pt idx="38" formatCode="_-* #,##0_-;\-* #,##0_-;_-* &quot;-&quot;??_-;_-@_-">
                  <c:v>256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178</c:v>
                </c:pt>
                <c:pt idx="42" formatCode="_-* #,##0_-;\-* #,##0_-;_-* &quot;-&quot;??_-;_-@_-">
                  <c:v>159</c:v>
                </c:pt>
                <c:pt idx="43" formatCode="_-* #,##0_-;\-* #,##0_-;_-* &quot;-&quot;??_-;_-@_-">
                  <c:v>159</c:v>
                </c:pt>
                <c:pt idx="44" formatCode="_-* #,##0_-;\-* #,##0_-;_-* &quot;-&quot;??_-;_-@_-">
                  <c:v>643</c:v>
                </c:pt>
                <c:pt idx="45" formatCode="_-* #,##0_-;\-* #,##0_-;_-* &quot;-&quot;??_-;_-@_-">
                  <c:v>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A6E-4A32-AE67-19CA64AFF6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0.75415</cdr:x>
      <cdr:y>0.49828</cdr:y>
    </cdr:from>
    <cdr:to>
      <cdr:x>0.7767</cdr:x>
      <cdr:y>0.54197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14901795" y="5737448"/>
          <a:ext cx="445581" cy="503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196</a:t>
          </a:r>
        </a:p>
      </cdr:txBody>
    </cdr:sp>
  </cdr:relSizeAnchor>
  <cdr:relSizeAnchor xmlns:cdr="http://schemas.openxmlformats.org/drawingml/2006/chartDrawing">
    <cdr:from>
      <cdr:x>0.67386</cdr:x>
      <cdr:y>0.22366</cdr:y>
    </cdr:from>
    <cdr:to>
      <cdr:x>0.70301</cdr:x>
      <cdr:y>0.26441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13315323" y="2575364"/>
          <a:ext cx="575995" cy="4692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/>
            <a:t>378</a:t>
          </a:r>
        </a:p>
      </cdr:txBody>
    </cdr:sp>
  </cdr:relSizeAnchor>
  <cdr:relSizeAnchor xmlns:cdr="http://schemas.openxmlformats.org/drawingml/2006/chartDrawing">
    <cdr:from>
      <cdr:x>0.74723</cdr:x>
      <cdr:y>0.32757</cdr:y>
    </cdr:from>
    <cdr:to>
      <cdr:x>0.77253</cdr:x>
      <cdr:y>0.37697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4764964" y="3771874"/>
          <a:ext cx="499920" cy="5688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315</a:t>
          </a:r>
        </a:p>
      </cdr:txBody>
    </cdr:sp>
  </cdr:relSizeAnchor>
  <cdr:relSizeAnchor xmlns:cdr="http://schemas.openxmlformats.org/drawingml/2006/chartDrawing">
    <cdr:from>
      <cdr:x>0.8924</cdr:x>
      <cdr:y>0.57494</cdr:y>
    </cdr:from>
    <cdr:to>
      <cdr:x>0.93867</cdr:x>
      <cdr:y>0.65435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17633461" y="662019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0.88458</cdr:x>
      <cdr:y>0.55164</cdr:y>
    </cdr:from>
    <cdr:to>
      <cdr:x>0.9286</cdr:x>
      <cdr:y>0.62069</cdr:y>
    </cdr:to>
    <cdr:sp macro="" textlink="">
      <cdr:nvSpPr>
        <cdr:cNvPr id="6" name="CasellaDiTesto 1"/>
        <cdr:cNvSpPr txBox="1"/>
      </cdr:nvSpPr>
      <cdr:spPr>
        <a:xfrm xmlns:a="http://schemas.openxmlformats.org/drawingml/2006/main">
          <a:off x="10626846" y="3386126"/>
          <a:ext cx="528834" cy="42387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20000"/>
            <a:lumOff val="80000"/>
          </a:schemeClr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2000" b="1" dirty="0"/>
            <a:t>164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25/07/2022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</a:t>
            </a:r>
            <a:r>
              <a:rPr lang="it-IT" sz="2800" b="1" dirty="0" smtClean="0"/>
              <a:t>al 25 </a:t>
            </a:r>
            <a:r>
              <a:rPr lang="it-IT" sz="2800" b="1" dirty="0"/>
              <a:t>l</a:t>
            </a:r>
            <a:r>
              <a:rPr lang="it-IT" sz="2800" b="1" dirty="0" smtClean="0"/>
              <a:t>uglio 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985995"/>
              </p:ext>
            </p:extLst>
          </p:nvPr>
        </p:nvGraphicFramePr>
        <p:xfrm>
          <a:off x="0" y="772481"/>
          <a:ext cx="12194475" cy="5902637"/>
        </p:xfrm>
        <a:graphic>
          <a:graphicData uri="http://schemas.openxmlformats.org/drawingml/2006/table">
            <a:tbl>
              <a:tblPr/>
              <a:tblGrid>
                <a:gridCol w="654879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927033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494995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327361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392035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29210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1956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385963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269881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09905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293485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297441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404616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395443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35028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292922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292974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35736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35736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35736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35736">
                  <a:extLst>
                    <a:ext uri="{9D8B030D-6E8A-4147-A177-3AD203B41FA5}">
                      <a16:colId xmlns:a16="http://schemas.microsoft.com/office/drawing/2014/main" val="3681024488"/>
                    </a:ext>
                  </a:extLst>
                </a:gridCol>
                <a:gridCol w="335736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35736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35736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335736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455330">
                  <a:extLst>
                    <a:ext uri="{9D8B030D-6E8A-4147-A177-3AD203B41FA5}">
                      <a16:colId xmlns:a16="http://schemas.microsoft.com/office/drawing/2014/main" val="2619964102"/>
                    </a:ext>
                  </a:extLst>
                </a:gridCol>
                <a:gridCol w="489214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335736">
                  <a:extLst>
                    <a:ext uri="{9D8B030D-6E8A-4147-A177-3AD203B41FA5}">
                      <a16:colId xmlns:a16="http://schemas.microsoft.com/office/drawing/2014/main" val="2592042209"/>
                    </a:ext>
                  </a:extLst>
                </a:gridCol>
                <a:gridCol w="335736">
                  <a:extLst>
                    <a:ext uri="{9D8B030D-6E8A-4147-A177-3AD203B41FA5}">
                      <a16:colId xmlns:a16="http://schemas.microsoft.com/office/drawing/2014/main" val="126158875"/>
                    </a:ext>
                  </a:extLst>
                </a:gridCol>
                <a:gridCol w="335736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514406">
                  <a:extLst>
                    <a:ext uri="{9D8B030D-6E8A-4147-A177-3AD203B41FA5}">
                      <a16:colId xmlns:a16="http://schemas.microsoft.com/office/drawing/2014/main" val="3955252766"/>
                    </a:ext>
                  </a:extLst>
                </a:gridCol>
                <a:gridCol w="514406">
                  <a:extLst>
                    <a:ext uri="{9D8B030D-6E8A-4147-A177-3AD203B41FA5}">
                      <a16:colId xmlns:a16="http://schemas.microsoft.com/office/drawing/2014/main" val="3938012576"/>
                    </a:ext>
                  </a:extLst>
                </a:gridCol>
              </a:tblGrid>
              <a:tr h="676341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mag.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lug.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25 lug.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41996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5410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69078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41996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328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8647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67677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50019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</a:t>
                      </a:r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63649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64429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43727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</a:t>
            </a:r>
            <a:r>
              <a:rPr lang="it-IT" b="1" dirty="0" smtClean="0"/>
              <a:t>al 25 </a:t>
            </a:r>
            <a:r>
              <a:rPr lang="it-IT" b="1" dirty="0" smtClean="0"/>
              <a:t>luglio 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4819313"/>
              </p:ext>
            </p:extLst>
          </p:nvPr>
        </p:nvGraphicFramePr>
        <p:xfrm>
          <a:off x="407911" y="890953"/>
          <a:ext cx="11281687" cy="5751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0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</a:t>
            </a:r>
            <a:r>
              <a:rPr lang="it-IT" b="1" dirty="0" smtClean="0"/>
              <a:t>al 25 </a:t>
            </a:r>
            <a:r>
              <a:rPr lang="it-IT" b="1" dirty="0" smtClean="0"/>
              <a:t>luglio 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9903009"/>
              </p:ext>
            </p:extLst>
          </p:nvPr>
        </p:nvGraphicFramePr>
        <p:xfrm>
          <a:off x="0" y="914400"/>
          <a:ext cx="12313920" cy="5745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2072280"/>
              </p:ext>
            </p:extLst>
          </p:nvPr>
        </p:nvGraphicFramePr>
        <p:xfrm>
          <a:off x="312420" y="975360"/>
          <a:ext cx="11567160" cy="490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2398</TotalTime>
  <Words>482</Words>
  <Application>Microsoft Office PowerPoint</Application>
  <PresentationFormat>Widescreen</PresentationFormat>
  <Paragraphs>342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262</cp:revision>
  <dcterms:created xsi:type="dcterms:W3CDTF">2021-02-16T11:24:19Z</dcterms:created>
  <dcterms:modified xsi:type="dcterms:W3CDTF">2022-07-25T15:27:34Z</dcterms:modified>
</cp:coreProperties>
</file>