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66" d="100"/>
          <a:sy n="66" d="100"/>
        </p:scale>
        <p:origin x="706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4%20lugli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4%20lugli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30378248202521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30 mag'!$H$17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mag'!$I$17:$AY$17</c:f>
              <c:numCache>
                <c:formatCode>General</c:formatCode>
                <c:ptCount val="43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93-40CB-BF2D-2039B02FA2F2}"/>
            </c:ext>
          </c:extLst>
        </c:ser>
        <c:ser>
          <c:idx val="1"/>
          <c:order val="1"/>
          <c:tx>
            <c:strRef>
              <c:f>'dal 15 gennaio al 30 mag'!$H$18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mag'!$I$18:$AY$18</c:f>
              <c:numCache>
                <c:formatCode>General</c:formatCode>
                <c:ptCount val="43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  <c:pt idx="4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93-40CB-BF2D-2039B02FA2F2}"/>
            </c:ext>
          </c:extLst>
        </c:ser>
        <c:ser>
          <c:idx val="2"/>
          <c:order val="2"/>
          <c:tx>
            <c:strRef>
              <c:f>'dal 15 gennaio al 30 mag'!$H$19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mag'!$I$19:$AY$19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4</c:v>
                </c:pt>
                <c:pt idx="4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93-40CB-BF2D-2039B02FA2F2}"/>
            </c:ext>
          </c:extLst>
        </c:ser>
        <c:ser>
          <c:idx val="3"/>
          <c:order val="3"/>
          <c:tx>
            <c:strRef>
              <c:f>'dal 15 gennaio al 30 mag'!$H$20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mag'!$I$20:$AY$20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93-40CB-BF2D-2039B02FA2F2}"/>
            </c:ext>
          </c:extLst>
        </c:ser>
        <c:ser>
          <c:idx val="4"/>
          <c:order val="4"/>
          <c:tx>
            <c:strRef>
              <c:f>'dal 15 gennaio al 30 mag'!$H$21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mag'!$I$21:$AY$21</c:f>
              <c:numCache>
                <c:formatCode>General</c:formatCode>
                <c:ptCount val="43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  <c:pt idx="40">
                  <c:v>0</c:v>
                </c:pt>
                <c:pt idx="41">
                  <c:v>1</c:v>
                </c:pt>
                <c:pt idx="4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93-40CB-BF2D-2039B02FA2F2}"/>
            </c:ext>
          </c:extLst>
        </c:ser>
        <c:ser>
          <c:idx val="5"/>
          <c:order val="5"/>
          <c:tx>
            <c:strRef>
              <c:f>'dal 15 gennaio al 30 mag'!$H$22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mag'!$I$22:$AY$22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93-40CB-BF2D-2039B02FA2F2}"/>
            </c:ext>
          </c:extLst>
        </c:ser>
        <c:ser>
          <c:idx val="6"/>
          <c:order val="6"/>
          <c:tx>
            <c:strRef>
              <c:f>'dal 15 gennaio al 30 mag'!$H$23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mag'!$I$23:$AY$23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93-40CB-BF2D-2039B02FA2F2}"/>
            </c:ext>
          </c:extLst>
        </c:ser>
        <c:ser>
          <c:idx val="7"/>
          <c:order val="7"/>
          <c:tx>
            <c:strRef>
              <c:f>'dal 15 gennaio al 30 mag'!$H$24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mag'!$I$24:$AY$24</c:f>
              <c:numCache>
                <c:formatCode>General</c:formatCode>
                <c:ptCount val="43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793-40CB-BF2D-2039B02FA2F2}"/>
            </c:ext>
          </c:extLst>
        </c:ser>
        <c:ser>
          <c:idx val="8"/>
          <c:order val="8"/>
          <c:tx>
            <c:strRef>
              <c:f>'dal 15 gennaio al 30 mag'!$H$25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30 mag'!$I$16:$AY$16</c:f>
              <c:strCache>
                <c:ptCount val="43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2">
                  <c:v>4 lug.</c:v>
                </c:pt>
              </c:strCache>
            </c:strRef>
          </c:cat>
          <c:val>
            <c:numRef>
              <c:f>'dal 15 gennaio al 30 mag'!$I$25:$AY$25</c:f>
              <c:numCache>
                <c:formatCode>General</c:formatCode>
                <c:ptCount val="43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  <c:pt idx="41">
                  <c:v>7</c:v>
                </c:pt>
                <c:pt idx="4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93-40CB-BF2D-2039B02FA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001381367284836E-2"/>
          <c:y val="0.81442002159727211"/>
          <c:w val="0.89829200990859837"/>
          <c:h val="0.122479317199075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30 mag'!$H$32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30 mag'!$I$31:$BP$31</c:f>
              <c:strCache>
                <c:ptCount val="6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9">
                  <c:v>04.07</c:v>
                </c:pt>
              </c:strCache>
            </c:strRef>
          </c:cat>
          <c:val>
            <c:numRef>
              <c:f>'dal 15 gennaio al 30 mag'!$I$32:$BP$32</c:f>
              <c:numCache>
                <c:formatCode>General</c:formatCode>
                <c:ptCount val="60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94-44CE-8534-65CA85572FD0}"/>
            </c:ext>
          </c:extLst>
        </c:ser>
        <c:ser>
          <c:idx val="1"/>
          <c:order val="1"/>
          <c:tx>
            <c:strRef>
              <c:f>'dal 15 gennaio al 30 mag'!$H$33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30 mag'!$I$31:$BP$31</c:f>
              <c:strCache>
                <c:ptCount val="6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9">
                  <c:v>04.07</c:v>
                </c:pt>
              </c:strCache>
            </c:strRef>
          </c:cat>
          <c:val>
            <c:numRef>
              <c:f>'dal 15 gennaio al 30 mag'!$I$33:$BP$33</c:f>
              <c:numCache>
                <c:formatCode>General</c:formatCode>
                <c:ptCount val="60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94-44CE-8534-65CA85572FD0}"/>
            </c:ext>
          </c:extLst>
        </c:ser>
        <c:ser>
          <c:idx val="2"/>
          <c:order val="2"/>
          <c:tx>
            <c:strRef>
              <c:f>'dal 15 gennaio al 30 mag'!$H$34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B94-44CE-8534-65CA85572FD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94-44CE-8534-65CA85572FD0}"/>
                </c:ext>
              </c:extLst>
            </c:dLbl>
            <c:dLbl>
              <c:idx val="2"/>
              <c:layout>
                <c:manualLayout>
                  <c:x val="1.1987686763036017E-2"/>
                  <c:y val="5.18386489070691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341466932577294E-2"/>
                      <c:h val="4.63563186729103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B94-44CE-8534-65CA85572FD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94-44CE-8534-65CA85572FD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94-44CE-8534-65CA85572FD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94-44CE-8534-65CA85572FD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94-44CE-8534-65CA85572FD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B94-44CE-8534-65CA85572FD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94-44CE-8534-65CA85572FD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94-44CE-8534-65CA85572FD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94-44CE-8534-65CA85572FD0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B94-44CE-8534-65CA85572FD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B94-44CE-8534-65CA85572FD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94-44CE-8534-65CA85572FD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94-44CE-8534-65CA85572FD0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94-44CE-8534-65CA85572FD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94-44CE-8534-65CA85572FD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94-44CE-8534-65CA85572FD0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94-44CE-8534-65CA85572FD0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94-44CE-8534-65CA85572FD0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94-44CE-8534-65CA85572FD0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1B94-44CE-8534-65CA85572FD0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B94-44CE-8534-65CA85572FD0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B94-44CE-8534-65CA85572FD0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94-44CE-8534-65CA85572FD0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B94-44CE-8534-65CA85572FD0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B94-44CE-8534-65CA85572FD0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94-44CE-8534-65CA85572FD0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94-44CE-8534-65CA85572FD0}"/>
                </c:ext>
              </c:extLst>
            </c:dLbl>
            <c:dLbl>
              <c:idx val="52"/>
              <c:layout>
                <c:manualLayout>
                  <c:x val="1.9791668474013025E-2"/>
                  <c:y val="3.62471368623237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1B94-44CE-8534-65CA85572FD0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94-44CE-8534-65CA85572FD0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94-44CE-8534-65CA85572FD0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94-44CE-8534-65CA85572FD0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B94-44CE-8534-65CA85572FD0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B94-44CE-8534-65CA85572FD0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B94-44CE-8534-65CA85572FD0}"/>
                </c:ext>
              </c:extLst>
            </c:dLbl>
            <c:dLbl>
              <c:idx val="59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1B94-44CE-8534-65CA85572F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30 mag'!$I$31:$BP$31</c:f>
              <c:strCache>
                <c:ptCount val="6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9">
                  <c:v>04.07</c:v>
                </c:pt>
              </c:strCache>
            </c:strRef>
          </c:cat>
          <c:val>
            <c:numRef>
              <c:f>'dal 15 gennaio al 30 mag'!$I$34:$BP$34</c:f>
              <c:numCache>
                <c:formatCode>General</c:formatCode>
                <c:ptCount val="60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1B94-44CE-8534-65CA85572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06E-42FC-9AB6-A140F1DA0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Foglio1!$A$3:$A$45</c:f>
              <c:strCache>
                <c:ptCount val="4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</c:strCache>
            </c:strRef>
          </c:cat>
          <c:val>
            <c:numRef>
              <c:f>Foglio1!$B$3:$B$45</c:f>
              <c:numCache>
                <c:formatCode>General</c:formatCode>
                <c:ptCount val="43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6E-42FC-9AB6-A140F1DA0DB9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Foglio1!$A$3:$A$45</c:f>
              <c:strCache>
                <c:ptCount val="4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</c:strCache>
            </c:strRef>
          </c:cat>
          <c:val>
            <c:numRef>
              <c:f>Foglio1!$C$3:$C$45</c:f>
              <c:numCache>
                <c:formatCode>General</c:formatCode>
                <c:ptCount val="4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6E-42FC-9AB6-A140F1DA0DB9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Foglio1!$A$3:$A$45</c:f>
              <c:strCache>
                <c:ptCount val="4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</c:strCache>
            </c:strRef>
          </c:cat>
          <c:val>
            <c:numRef>
              <c:f>Foglio1!$D$3:$D$45</c:f>
              <c:numCache>
                <c:formatCode>General</c:formatCode>
                <c:ptCount val="4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6E-42FC-9AB6-A140F1DA0DB9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06E-42FC-9AB6-A140F1DA0DB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06E-42FC-9AB6-A140F1DA0DB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06E-42FC-9AB6-A140F1DA0DB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06E-42FC-9AB6-A140F1DA0DB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C06E-42FC-9AB6-A140F1DA0DB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C06E-42FC-9AB6-A140F1DA0DB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C06E-42FC-9AB6-A140F1DA0DB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C06E-42FC-9AB6-A140F1DA0DB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C06E-42FC-9AB6-A140F1DA0DB9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6E-42FC-9AB6-A140F1DA0DB9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6E-42FC-9AB6-A140F1DA0DB9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6E-42FC-9AB6-A140F1DA0DB9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6E-42FC-9AB6-A140F1DA0DB9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6E-42FC-9AB6-A140F1DA0DB9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6E-42FC-9AB6-A140F1DA0DB9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6E-42FC-9AB6-A140F1DA0DB9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6E-42FC-9AB6-A140F1DA0DB9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06E-42FC-9AB6-A140F1DA0DB9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06E-42FC-9AB6-A140F1DA0DB9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06E-42FC-9AB6-A140F1DA0DB9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06E-42FC-9AB6-A140F1DA0DB9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Foglio1!$A$3:$A$45</c:f>
              <c:strCache>
                <c:ptCount val="4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</c:strCache>
            </c:strRef>
          </c:cat>
          <c:val>
            <c:numRef>
              <c:f>Foglio1!$E$3:$E$45</c:f>
              <c:numCache>
                <c:formatCode>General</c:formatCode>
                <c:ptCount val="43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06E-42FC-9AB6-A140F1DA0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0.7764</cdr:x>
      <cdr:y>0.49658</cdr:y>
    </cdr:from>
    <cdr:to>
      <cdr:x>0.81043</cdr:x>
      <cdr:y>0.55062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0292023" y="3001580"/>
          <a:ext cx="451142" cy="326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196</a:t>
          </a:r>
        </a:p>
      </cdr:txBody>
    </cdr:sp>
  </cdr:relSizeAnchor>
  <cdr:relSizeAnchor xmlns:cdr="http://schemas.openxmlformats.org/drawingml/2006/chartDrawing">
    <cdr:from>
      <cdr:x>0.68919</cdr:x>
      <cdr:y>0.21348</cdr:y>
    </cdr:from>
    <cdr:to>
      <cdr:x>0.7259</cdr:x>
      <cdr:y>0.27327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9135960" y="1290381"/>
          <a:ext cx="486617" cy="361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378</a:t>
          </a:r>
        </a:p>
      </cdr:txBody>
    </cdr:sp>
  </cdr:relSizeAnchor>
  <cdr:relSizeAnchor xmlns:cdr="http://schemas.openxmlformats.org/drawingml/2006/chartDrawing">
    <cdr:from>
      <cdr:x>0.76552</cdr:x>
      <cdr:y>0.32418</cdr:y>
    </cdr:from>
    <cdr:to>
      <cdr:x>0.79082</cdr:x>
      <cdr:y>0.37358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5126359" y="3732767"/>
          <a:ext cx="499920" cy="568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4 </a:t>
            </a:r>
            <a:r>
              <a:rPr lang="it-IT" sz="2800" b="1" dirty="0"/>
              <a:t>l</a:t>
            </a:r>
            <a:r>
              <a:rPr lang="it-IT" sz="2800" b="1" dirty="0" smtClean="0"/>
              <a:t>uglio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385863"/>
              </p:ext>
            </p:extLst>
          </p:nvPr>
        </p:nvGraphicFramePr>
        <p:xfrm>
          <a:off x="475486" y="927929"/>
          <a:ext cx="11534449" cy="5981478"/>
        </p:xfrm>
        <a:graphic>
          <a:graphicData uri="http://schemas.openxmlformats.org/drawingml/2006/table">
            <a:tbl>
              <a:tblPr/>
              <a:tblGrid>
                <a:gridCol w="689415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9403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3517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344625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12709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26141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5009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78234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238637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15701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308963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13128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25954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16297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52696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08369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08425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479342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515013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2592042209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126158875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34845748"/>
                    </a:ext>
                  </a:extLst>
                </a:gridCol>
                <a:gridCol w="353442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</a:tblGrid>
              <a:tr h="62228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3678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31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480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116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6436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4757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50753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27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415881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58750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</a:t>
            </a:r>
            <a:r>
              <a:rPr lang="it-IT" b="1" dirty="0" smtClean="0"/>
              <a:t>al 4 luglio </a:t>
            </a:r>
            <a:r>
              <a:rPr lang="it-IT" b="1" dirty="0" smtClean="0"/>
              <a:t>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614549"/>
              </p:ext>
            </p:extLst>
          </p:nvPr>
        </p:nvGraphicFramePr>
        <p:xfrm>
          <a:off x="648182" y="659757"/>
          <a:ext cx="11204294" cy="628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0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4 luglio</a:t>
            </a:r>
            <a:r>
              <a:rPr lang="it-IT" b="1" dirty="0" smtClean="0"/>
              <a:t> </a:t>
            </a:r>
            <a:r>
              <a:rPr lang="it-IT" b="1" dirty="0" smtClean="0"/>
              <a:t>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040278"/>
              </p:ext>
            </p:extLst>
          </p:nvPr>
        </p:nvGraphicFramePr>
        <p:xfrm>
          <a:off x="-80682" y="813495"/>
          <a:ext cx="12810563" cy="6044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521232"/>
              </p:ext>
            </p:extLst>
          </p:nvPr>
        </p:nvGraphicFramePr>
        <p:xfrm>
          <a:off x="0" y="324091"/>
          <a:ext cx="12095544" cy="5558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479</Words>
  <Application>Microsoft Office PowerPoint</Application>
  <PresentationFormat>Widescreen</PresentationFormat>
  <Paragraphs>334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244</cp:revision>
  <dcterms:created xsi:type="dcterms:W3CDTF">2021-02-16T11:24:19Z</dcterms:created>
  <dcterms:modified xsi:type="dcterms:W3CDTF">2022-07-04T14:35:12Z</dcterms:modified>
</cp:coreProperties>
</file>