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3" autoAdjust="0"/>
    <p:restoredTop sz="94660"/>
  </p:normalViewPr>
  <p:slideViewPr>
    <p:cSldViewPr snapToGrid="0">
      <p:cViewPr>
        <p:scale>
          <a:sx n="66" d="100"/>
          <a:sy n="66" d="100"/>
        </p:scale>
        <p:origin x="706" y="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%20%204%20luglio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%20%204%20luglio%202022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258924357634048E-2"/>
          <c:y val="1.9786122917004226E-2"/>
          <c:w val="0.97747210972063525"/>
          <c:h val="0.7303782482025211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30 mag'!$H$17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30 mag'!$I$16:$AY$16</c:f>
              <c:strCache>
                <c:ptCount val="43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2">
                  <c:v>4 lug.</c:v>
                </c:pt>
              </c:strCache>
            </c:strRef>
          </c:cat>
          <c:val>
            <c:numRef>
              <c:f>'dal 15 gennaio al 30 mag'!$I$17:$AY$17</c:f>
              <c:numCache>
                <c:formatCode>General</c:formatCode>
                <c:ptCount val="43"/>
                <c:pt idx="0">
                  <c:v>14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10</c:v>
                </c:pt>
                <c:pt idx="5">
                  <c:v>3</c:v>
                </c:pt>
                <c:pt idx="6">
                  <c:v>6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10</c:v>
                </c:pt>
                <c:pt idx="21">
                  <c:v>61</c:v>
                </c:pt>
                <c:pt idx="22">
                  <c:v>219</c:v>
                </c:pt>
                <c:pt idx="23">
                  <c:v>155</c:v>
                </c:pt>
                <c:pt idx="24">
                  <c:v>76</c:v>
                </c:pt>
                <c:pt idx="25">
                  <c:v>20</c:v>
                </c:pt>
                <c:pt idx="26">
                  <c:v>5</c:v>
                </c:pt>
                <c:pt idx="27">
                  <c:v>2</c:v>
                </c:pt>
                <c:pt idx="28">
                  <c:v>6</c:v>
                </c:pt>
                <c:pt idx="29">
                  <c:v>2</c:v>
                </c:pt>
                <c:pt idx="30">
                  <c:v>32</c:v>
                </c:pt>
                <c:pt idx="31">
                  <c:v>133</c:v>
                </c:pt>
                <c:pt idx="32">
                  <c:v>211</c:v>
                </c:pt>
                <c:pt idx="33">
                  <c:v>240</c:v>
                </c:pt>
                <c:pt idx="34">
                  <c:v>103</c:v>
                </c:pt>
                <c:pt idx="35">
                  <c:v>8</c:v>
                </c:pt>
                <c:pt idx="36">
                  <c:v>3</c:v>
                </c:pt>
                <c:pt idx="37">
                  <c:v>0</c:v>
                </c:pt>
                <c:pt idx="38">
                  <c:v>2</c:v>
                </c:pt>
                <c:pt idx="39">
                  <c:v>1</c:v>
                </c:pt>
                <c:pt idx="40">
                  <c:v>1</c:v>
                </c:pt>
                <c:pt idx="41">
                  <c:v>0</c:v>
                </c:pt>
                <c:pt idx="4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93-40CB-BF2D-2039B02FA2F2}"/>
            </c:ext>
          </c:extLst>
        </c:ser>
        <c:ser>
          <c:idx val="1"/>
          <c:order val="1"/>
          <c:tx>
            <c:strRef>
              <c:f>'dal 15 gennaio al 30 mag'!$H$18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30 mag'!$I$16:$AY$16</c:f>
              <c:strCache>
                <c:ptCount val="43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2">
                  <c:v>4 lug.</c:v>
                </c:pt>
              </c:strCache>
            </c:strRef>
          </c:cat>
          <c:val>
            <c:numRef>
              <c:f>'dal 15 gennaio al 30 mag'!$I$18:$AY$18</c:f>
              <c:numCache>
                <c:formatCode>General</c:formatCode>
                <c:ptCount val="43"/>
                <c:pt idx="0">
                  <c:v>46</c:v>
                </c:pt>
                <c:pt idx="1">
                  <c:v>83</c:v>
                </c:pt>
                <c:pt idx="2">
                  <c:v>41</c:v>
                </c:pt>
                <c:pt idx="3">
                  <c:v>17</c:v>
                </c:pt>
                <c:pt idx="4">
                  <c:v>3</c:v>
                </c:pt>
                <c:pt idx="5">
                  <c:v>34</c:v>
                </c:pt>
                <c:pt idx="6">
                  <c:v>71</c:v>
                </c:pt>
                <c:pt idx="7">
                  <c:v>40</c:v>
                </c:pt>
                <c:pt idx="8">
                  <c:v>14</c:v>
                </c:pt>
                <c:pt idx="9">
                  <c:v>16</c:v>
                </c:pt>
                <c:pt idx="10">
                  <c:v>14</c:v>
                </c:pt>
                <c:pt idx="11">
                  <c:v>3</c:v>
                </c:pt>
                <c:pt idx="12">
                  <c:v>0</c:v>
                </c:pt>
                <c:pt idx="14">
                  <c:v>2</c:v>
                </c:pt>
                <c:pt idx="15">
                  <c:v>4</c:v>
                </c:pt>
                <c:pt idx="16">
                  <c:v>1</c:v>
                </c:pt>
                <c:pt idx="17">
                  <c:v>1</c:v>
                </c:pt>
                <c:pt idx="18">
                  <c:v>2</c:v>
                </c:pt>
                <c:pt idx="19">
                  <c:v>12</c:v>
                </c:pt>
                <c:pt idx="20">
                  <c:v>23</c:v>
                </c:pt>
                <c:pt idx="21">
                  <c:v>40</c:v>
                </c:pt>
                <c:pt idx="22">
                  <c:v>70</c:v>
                </c:pt>
                <c:pt idx="23">
                  <c:v>47</c:v>
                </c:pt>
                <c:pt idx="24">
                  <c:v>37</c:v>
                </c:pt>
                <c:pt idx="25">
                  <c:v>34</c:v>
                </c:pt>
                <c:pt idx="26">
                  <c:v>48</c:v>
                </c:pt>
                <c:pt idx="27">
                  <c:v>147</c:v>
                </c:pt>
                <c:pt idx="28">
                  <c:v>239</c:v>
                </c:pt>
                <c:pt idx="29">
                  <c:v>141</c:v>
                </c:pt>
                <c:pt idx="30">
                  <c:v>100</c:v>
                </c:pt>
                <c:pt idx="31">
                  <c:v>38</c:v>
                </c:pt>
                <c:pt idx="32">
                  <c:v>22</c:v>
                </c:pt>
                <c:pt idx="33">
                  <c:v>4</c:v>
                </c:pt>
                <c:pt idx="34">
                  <c:v>2</c:v>
                </c:pt>
                <c:pt idx="35">
                  <c:v>3</c:v>
                </c:pt>
                <c:pt idx="36">
                  <c:v>2</c:v>
                </c:pt>
                <c:pt idx="37">
                  <c:v>1</c:v>
                </c:pt>
                <c:pt idx="38">
                  <c:v>3</c:v>
                </c:pt>
                <c:pt idx="39">
                  <c:v>3</c:v>
                </c:pt>
                <c:pt idx="40">
                  <c:v>3</c:v>
                </c:pt>
                <c:pt idx="41">
                  <c:v>1</c:v>
                </c:pt>
                <c:pt idx="4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93-40CB-BF2D-2039B02FA2F2}"/>
            </c:ext>
          </c:extLst>
        </c:ser>
        <c:ser>
          <c:idx val="2"/>
          <c:order val="2"/>
          <c:tx>
            <c:strRef>
              <c:f>'dal 15 gennaio al 30 mag'!$H$19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30 mag'!$I$16:$AY$16</c:f>
              <c:strCache>
                <c:ptCount val="43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2">
                  <c:v>4 lug.</c:v>
                </c:pt>
              </c:strCache>
            </c:strRef>
          </c:cat>
          <c:val>
            <c:numRef>
              <c:f>'dal 15 gennaio al 30 mag'!$I$19:$AY$19</c:f>
              <c:numCache>
                <c:formatCode>General</c:formatCode>
                <c:ptCount val="4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11</c:v>
                </c:pt>
                <c:pt idx="7">
                  <c:v>11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1</c:v>
                </c:pt>
                <c:pt idx="15">
                  <c:v>2</c:v>
                </c:pt>
                <c:pt idx="16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</c:v>
                </c:pt>
                <c:pt idx="24">
                  <c:v>23</c:v>
                </c:pt>
                <c:pt idx="25">
                  <c:v>57</c:v>
                </c:pt>
                <c:pt idx="26">
                  <c:v>15</c:v>
                </c:pt>
                <c:pt idx="27">
                  <c:v>4</c:v>
                </c:pt>
                <c:pt idx="28">
                  <c:v>14</c:v>
                </c:pt>
                <c:pt idx="29">
                  <c:v>35</c:v>
                </c:pt>
                <c:pt idx="30">
                  <c:v>40</c:v>
                </c:pt>
                <c:pt idx="31">
                  <c:v>9</c:v>
                </c:pt>
                <c:pt idx="32">
                  <c:v>0</c:v>
                </c:pt>
                <c:pt idx="33">
                  <c:v>3</c:v>
                </c:pt>
                <c:pt idx="34">
                  <c:v>2</c:v>
                </c:pt>
                <c:pt idx="35">
                  <c:v>1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2</c:v>
                </c:pt>
                <c:pt idx="41">
                  <c:v>4</c:v>
                </c:pt>
                <c:pt idx="4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93-40CB-BF2D-2039B02FA2F2}"/>
            </c:ext>
          </c:extLst>
        </c:ser>
        <c:ser>
          <c:idx val="3"/>
          <c:order val="3"/>
          <c:tx>
            <c:strRef>
              <c:f>'dal 15 gennaio al 30 mag'!$H$20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30 mag'!$I$16:$AY$16</c:f>
              <c:strCache>
                <c:ptCount val="43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2">
                  <c:v>4 lug.</c:v>
                </c:pt>
              </c:strCache>
            </c:strRef>
          </c:cat>
          <c:val>
            <c:numRef>
              <c:f>'dal 15 gennaio al 30 mag'!$I$20:$AY$20</c:f>
              <c:numCache>
                <c:formatCode>General</c:formatCode>
                <c:ptCount val="4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1</c:v>
                </c:pt>
                <c:pt idx="21">
                  <c:v>2</c:v>
                </c:pt>
                <c:pt idx="22">
                  <c:v>2</c:v>
                </c:pt>
                <c:pt idx="23">
                  <c:v>5</c:v>
                </c:pt>
                <c:pt idx="24">
                  <c:v>14</c:v>
                </c:pt>
                <c:pt idx="25">
                  <c:v>22</c:v>
                </c:pt>
                <c:pt idx="26">
                  <c:v>13</c:v>
                </c:pt>
                <c:pt idx="27">
                  <c:v>13</c:v>
                </c:pt>
                <c:pt idx="28">
                  <c:v>5</c:v>
                </c:pt>
                <c:pt idx="29">
                  <c:v>1</c:v>
                </c:pt>
                <c:pt idx="30">
                  <c:v>2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7</c:v>
                </c:pt>
                <c:pt idx="35">
                  <c:v>4</c:v>
                </c:pt>
                <c:pt idx="36">
                  <c:v>1</c:v>
                </c:pt>
                <c:pt idx="37">
                  <c:v>0</c:v>
                </c:pt>
                <c:pt idx="38">
                  <c:v>0</c:v>
                </c:pt>
                <c:pt idx="39">
                  <c:v>1</c:v>
                </c:pt>
                <c:pt idx="40">
                  <c:v>1</c:v>
                </c:pt>
                <c:pt idx="41">
                  <c:v>0</c:v>
                </c:pt>
                <c:pt idx="4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793-40CB-BF2D-2039B02FA2F2}"/>
            </c:ext>
          </c:extLst>
        </c:ser>
        <c:ser>
          <c:idx val="4"/>
          <c:order val="4"/>
          <c:tx>
            <c:strRef>
              <c:f>'dal 15 gennaio al 30 mag'!$H$21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30 mag'!$I$16:$AY$16</c:f>
              <c:strCache>
                <c:ptCount val="43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2">
                  <c:v>4 lug.</c:v>
                </c:pt>
              </c:strCache>
            </c:strRef>
          </c:cat>
          <c:val>
            <c:numRef>
              <c:f>'dal 15 gennaio al 30 mag'!$I$21:$AY$21</c:f>
              <c:numCache>
                <c:formatCode>General</c:formatCode>
                <c:ptCount val="43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20</c:v>
                </c:pt>
                <c:pt idx="22">
                  <c:v>35</c:v>
                </c:pt>
                <c:pt idx="23">
                  <c:v>32</c:v>
                </c:pt>
                <c:pt idx="24">
                  <c:v>7</c:v>
                </c:pt>
                <c:pt idx="25">
                  <c:v>3</c:v>
                </c:pt>
                <c:pt idx="26">
                  <c:v>1</c:v>
                </c:pt>
                <c:pt idx="27">
                  <c:v>1</c:v>
                </c:pt>
                <c:pt idx="28">
                  <c:v>5</c:v>
                </c:pt>
                <c:pt idx="29">
                  <c:v>3</c:v>
                </c:pt>
                <c:pt idx="30">
                  <c:v>2</c:v>
                </c:pt>
                <c:pt idx="31">
                  <c:v>1</c:v>
                </c:pt>
                <c:pt idx="32">
                  <c:v>28</c:v>
                </c:pt>
                <c:pt idx="33">
                  <c:v>40</c:v>
                </c:pt>
                <c:pt idx="34">
                  <c:v>20</c:v>
                </c:pt>
                <c:pt idx="35">
                  <c:v>16</c:v>
                </c:pt>
                <c:pt idx="36">
                  <c:v>16</c:v>
                </c:pt>
                <c:pt idx="37">
                  <c:v>13</c:v>
                </c:pt>
                <c:pt idx="38">
                  <c:v>3</c:v>
                </c:pt>
                <c:pt idx="39">
                  <c:v>3</c:v>
                </c:pt>
                <c:pt idx="40">
                  <c:v>0</c:v>
                </c:pt>
                <c:pt idx="41">
                  <c:v>1</c:v>
                </c:pt>
                <c:pt idx="4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793-40CB-BF2D-2039B02FA2F2}"/>
            </c:ext>
          </c:extLst>
        </c:ser>
        <c:ser>
          <c:idx val="5"/>
          <c:order val="5"/>
          <c:tx>
            <c:strRef>
              <c:f>'dal 15 gennaio al 30 mag'!$H$22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30 mag'!$I$16:$AY$16</c:f>
              <c:strCache>
                <c:ptCount val="43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2">
                  <c:v>4 lug.</c:v>
                </c:pt>
              </c:strCache>
            </c:strRef>
          </c:cat>
          <c:val>
            <c:numRef>
              <c:f>'dal 15 gennaio al 30 mag'!$I$22:$AY$22</c:f>
              <c:numCache>
                <c:formatCode>General</c:formatCode>
                <c:ptCount val="4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6</c:v>
                </c:pt>
                <c:pt idx="24">
                  <c:v>5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3</c:v>
                </c:pt>
                <c:pt idx="29">
                  <c:v>0</c:v>
                </c:pt>
                <c:pt idx="30">
                  <c:v>0</c:v>
                </c:pt>
                <c:pt idx="31">
                  <c:v>1</c:v>
                </c:pt>
                <c:pt idx="32">
                  <c:v>0</c:v>
                </c:pt>
                <c:pt idx="33">
                  <c:v>6</c:v>
                </c:pt>
                <c:pt idx="34">
                  <c:v>2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1</c:v>
                </c:pt>
                <c:pt idx="40">
                  <c:v>2</c:v>
                </c:pt>
                <c:pt idx="41">
                  <c:v>1</c:v>
                </c:pt>
                <c:pt idx="4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793-40CB-BF2D-2039B02FA2F2}"/>
            </c:ext>
          </c:extLst>
        </c:ser>
        <c:ser>
          <c:idx val="6"/>
          <c:order val="6"/>
          <c:tx>
            <c:strRef>
              <c:f>'dal 15 gennaio al 30 mag'!$H$23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30 mag'!$I$16:$AY$16</c:f>
              <c:strCache>
                <c:ptCount val="43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2">
                  <c:v>4 lug.</c:v>
                </c:pt>
              </c:strCache>
            </c:strRef>
          </c:cat>
          <c:val>
            <c:numRef>
              <c:f>'dal 15 gennaio al 30 mag'!$I$23:$AY$23</c:f>
              <c:numCache>
                <c:formatCode>General</c:formatCode>
                <c:ptCount val="4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20</c:v>
                </c:pt>
                <c:pt idx="4">
                  <c:v>14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18</c:v>
                </c:pt>
                <c:pt idx="25">
                  <c:v>57</c:v>
                </c:pt>
                <c:pt idx="26">
                  <c:v>52</c:v>
                </c:pt>
                <c:pt idx="27">
                  <c:v>48</c:v>
                </c:pt>
                <c:pt idx="28">
                  <c:v>101</c:v>
                </c:pt>
                <c:pt idx="29">
                  <c:v>54</c:v>
                </c:pt>
                <c:pt idx="30">
                  <c:v>15</c:v>
                </c:pt>
                <c:pt idx="31">
                  <c:v>1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793-40CB-BF2D-2039B02FA2F2}"/>
            </c:ext>
          </c:extLst>
        </c:ser>
        <c:ser>
          <c:idx val="7"/>
          <c:order val="7"/>
          <c:tx>
            <c:strRef>
              <c:f>'dal 15 gennaio al 30 mag'!$H$24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30 mag'!$I$16:$AY$16</c:f>
              <c:strCache>
                <c:ptCount val="43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2">
                  <c:v>4 lug.</c:v>
                </c:pt>
              </c:strCache>
            </c:strRef>
          </c:cat>
          <c:val>
            <c:numRef>
              <c:f>'dal 15 gennaio al 30 mag'!$I$24:$AY$24</c:f>
              <c:numCache>
                <c:formatCode>General</c:formatCode>
                <c:ptCount val="43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2</c:v>
                </c:pt>
                <c:pt idx="20">
                  <c:v>1</c:v>
                </c:pt>
                <c:pt idx="21">
                  <c:v>0</c:v>
                </c:pt>
                <c:pt idx="22">
                  <c:v>1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0</c:v>
                </c:pt>
                <c:pt idx="27">
                  <c:v>0</c:v>
                </c:pt>
                <c:pt idx="28">
                  <c:v>5</c:v>
                </c:pt>
                <c:pt idx="29">
                  <c:v>17</c:v>
                </c:pt>
                <c:pt idx="30">
                  <c:v>17</c:v>
                </c:pt>
                <c:pt idx="31">
                  <c:v>13</c:v>
                </c:pt>
                <c:pt idx="32">
                  <c:v>2</c:v>
                </c:pt>
                <c:pt idx="33">
                  <c:v>21</c:v>
                </c:pt>
                <c:pt idx="34">
                  <c:v>22</c:v>
                </c:pt>
                <c:pt idx="35">
                  <c:v>12</c:v>
                </c:pt>
                <c:pt idx="36">
                  <c:v>6</c:v>
                </c:pt>
                <c:pt idx="37">
                  <c:v>3</c:v>
                </c:pt>
                <c:pt idx="38">
                  <c:v>0</c:v>
                </c:pt>
                <c:pt idx="39">
                  <c:v>0</c:v>
                </c:pt>
                <c:pt idx="40">
                  <c:v>1</c:v>
                </c:pt>
                <c:pt idx="41">
                  <c:v>0</c:v>
                </c:pt>
                <c:pt idx="4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793-40CB-BF2D-2039B02FA2F2}"/>
            </c:ext>
          </c:extLst>
        </c:ser>
        <c:ser>
          <c:idx val="8"/>
          <c:order val="8"/>
          <c:tx>
            <c:strRef>
              <c:f>'dal 15 gennaio al 30 mag'!$H$25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30 mag'!$I$16:$AY$16</c:f>
              <c:strCache>
                <c:ptCount val="43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2">
                  <c:v>4 lug.</c:v>
                </c:pt>
              </c:strCache>
            </c:strRef>
          </c:cat>
          <c:val>
            <c:numRef>
              <c:f>'dal 15 gennaio al 30 mag'!$I$25:$AY$25</c:f>
              <c:numCache>
                <c:formatCode>General</c:formatCode>
                <c:ptCount val="43"/>
                <c:pt idx="0">
                  <c:v>68</c:v>
                </c:pt>
                <c:pt idx="1">
                  <c:v>90</c:v>
                </c:pt>
                <c:pt idx="2">
                  <c:v>45</c:v>
                </c:pt>
                <c:pt idx="3">
                  <c:v>43</c:v>
                </c:pt>
                <c:pt idx="4">
                  <c:v>29</c:v>
                </c:pt>
                <c:pt idx="5">
                  <c:v>39</c:v>
                </c:pt>
                <c:pt idx="6">
                  <c:v>89</c:v>
                </c:pt>
                <c:pt idx="7">
                  <c:v>52</c:v>
                </c:pt>
                <c:pt idx="8">
                  <c:v>17</c:v>
                </c:pt>
                <c:pt idx="9">
                  <c:v>18</c:v>
                </c:pt>
                <c:pt idx="10">
                  <c:v>15</c:v>
                </c:pt>
                <c:pt idx="11">
                  <c:v>3</c:v>
                </c:pt>
                <c:pt idx="12">
                  <c:v>1</c:v>
                </c:pt>
                <c:pt idx="14">
                  <c:v>3</c:v>
                </c:pt>
                <c:pt idx="15">
                  <c:v>8</c:v>
                </c:pt>
                <c:pt idx="16">
                  <c:v>2</c:v>
                </c:pt>
                <c:pt idx="17">
                  <c:v>1</c:v>
                </c:pt>
                <c:pt idx="18">
                  <c:v>4</c:v>
                </c:pt>
                <c:pt idx="19">
                  <c:v>16</c:v>
                </c:pt>
                <c:pt idx="20">
                  <c:v>35</c:v>
                </c:pt>
                <c:pt idx="21">
                  <c:v>124</c:v>
                </c:pt>
                <c:pt idx="22">
                  <c:v>329</c:v>
                </c:pt>
                <c:pt idx="23">
                  <c:v>251</c:v>
                </c:pt>
                <c:pt idx="24">
                  <c:v>182</c:v>
                </c:pt>
                <c:pt idx="25">
                  <c:v>195</c:v>
                </c:pt>
                <c:pt idx="26">
                  <c:v>134</c:v>
                </c:pt>
                <c:pt idx="27">
                  <c:v>216</c:v>
                </c:pt>
                <c:pt idx="28">
                  <c:v>378</c:v>
                </c:pt>
                <c:pt idx="29">
                  <c:v>253</c:v>
                </c:pt>
                <c:pt idx="30">
                  <c:v>208</c:v>
                </c:pt>
                <c:pt idx="31">
                  <c:v>196</c:v>
                </c:pt>
                <c:pt idx="32">
                  <c:v>265</c:v>
                </c:pt>
                <c:pt idx="33">
                  <c:v>315</c:v>
                </c:pt>
                <c:pt idx="34">
                  <c:v>159</c:v>
                </c:pt>
                <c:pt idx="35">
                  <c:v>45</c:v>
                </c:pt>
                <c:pt idx="36">
                  <c:v>28</c:v>
                </c:pt>
                <c:pt idx="37">
                  <c:v>17</c:v>
                </c:pt>
                <c:pt idx="38">
                  <c:v>8</c:v>
                </c:pt>
                <c:pt idx="39">
                  <c:v>9</c:v>
                </c:pt>
                <c:pt idx="40">
                  <c:v>10</c:v>
                </c:pt>
                <c:pt idx="41">
                  <c:v>7</c:v>
                </c:pt>
                <c:pt idx="4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793-40CB-BF2D-2039B02FA2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4001381367284836E-2"/>
          <c:y val="0.81442002159727211"/>
          <c:w val="0.89829200990859837"/>
          <c:h val="0.122479317199075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69199591332886E-2"/>
          <c:y val="4.0889049098940318E-2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30 mag'!$H$32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30 mag'!$I$31:$BP$31</c:f>
              <c:strCache>
                <c:ptCount val="60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5">
                  <c:v>13.03</c:v>
                </c:pt>
                <c:pt idx="50">
                  <c:v>26.04</c:v>
                </c:pt>
                <c:pt idx="53">
                  <c:v>17.05</c:v>
                </c:pt>
                <c:pt idx="59">
                  <c:v>04.07</c:v>
                </c:pt>
              </c:strCache>
            </c:strRef>
          </c:cat>
          <c:val>
            <c:numRef>
              <c:f>'dal 15 gennaio al 30 mag'!$I$32:$BP$32</c:f>
              <c:numCache>
                <c:formatCode>General</c:formatCode>
                <c:ptCount val="60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3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133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195</c:v>
                </c:pt>
                <c:pt idx="49">
                  <c:v>265</c:v>
                </c:pt>
                <c:pt idx="50">
                  <c:v>315</c:v>
                </c:pt>
                <c:pt idx="51">
                  <c:v>159</c:v>
                </c:pt>
                <c:pt idx="52">
                  <c:v>45</c:v>
                </c:pt>
                <c:pt idx="53">
                  <c:v>28</c:v>
                </c:pt>
                <c:pt idx="54">
                  <c:v>17</c:v>
                </c:pt>
                <c:pt idx="55">
                  <c:v>8</c:v>
                </c:pt>
                <c:pt idx="56">
                  <c:v>9</c:v>
                </c:pt>
                <c:pt idx="57">
                  <c:v>10</c:v>
                </c:pt>
                <c:pt idx="58">
                  <c:v>7</c:v>
                </c:pt>
                <c:pt idx="59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94-44CE-8534-65CA85572FD0}"/>
            </c:ext>
          </c:extLst>
        </c:ser>
        <c:ser>
          <c:idx val="1"/>
          <c:order val="1"/>
          <c:tx>
            <c:strRef>
              <c:f>'dal 15 gennaio al 30 mag'!$H$33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30 mag'!$I$31:$BP$31</c:f>
              <c:strCache>
                <c:ptCount val="60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5">
                  <c:v>13.03</c:v>
                </c:pt>
                <c:pt idx="50">
                  <c:v>26.04</c:v>
                </c:pt>
                <c:pt idx="53">
                  <c:v>17.05</c:v>
                </c:pt>
                <c:pt idx="59">
                  <c:v>04.07</c:v>
                </c:pt>
              </c:strCache>
            </c:strRef>
          </c:cat>
          <c:val>
            <c:numRef>
              <c:f>'dal 15 gennaio al 30 mag'!$I$33:$BP$33</c:f>
              <c:numCache>
                <c:formatCode>General</c:formatCode>
                <c:ptCount val="60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43">
                  <c:v>1</c:v>
                </c:pt>
                <c:pt idx="4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94-44CE-8534-65CA85572FD0}"/>
            </c:ext>
          </c:extLst>
        </c:ser>
        <c:ser>
          <c:idx val="2"/>
          <c:order val="2"/>
          <c:tx>
            <c:strRef>
              <c:f>'dal 15 gennaio al 30 mag'!$H$34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1B94-44CE-8534-65CA85572FD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B94-44CE-8534-65CA85572FD0}"/>
                </c:ext>
              </c:extLst>
            </c:dLbl>
            <c:dLbl>
              <c:idx val="2"/>
              <c:layout>
                <c:manualLayout>
                  <c:x val="1.1987686763036017E-2"/>
                  <c:y val="5.183864890706912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2341466932577294E-2"/>
                      <c:h val="4.635631867291035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1B94-44CE-8534-65CA85572FD0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B94-44CE-8534-65CA85572FD0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B94-44CE-8534-65CA85572FD0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B94-44CE-8534-65CA85572FD0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B94-44CE-8534-65CA85572FD0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1B94-44CE-8534-65CA85572FD0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B94-44CE-8534-65CA85572FD0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B94-44CE-8534-65CA85572FD0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B94-44CE-8534-65CA85572FD0}"/>
                </c:ext>
              </c:extLst>
            </c:dLbl>
            <c:dLbl>
              <c:idx val="13"/>
              <c:layout>
                <c:manualLayout>
                  <c:x val="-1.2854463735305741E-3"/>
                  <c:y val="5.073567598644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1B94-44CE-8534-65CA85572FD0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B94-44CE-8534-65CA85572FD0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B94-44CE-8534-65CA85572FD0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B94-44CE-8534-65CA85572FD0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B94-44CE-8534-65CA85572FD0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B94-44CE-8534-65CA85572FD0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B94-44CE-8534-65CA85572FD0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B94-44CE-8534-65CA85572FD0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B94-44CE-8534-65CA85572FD0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B94-44CE-8534-65CA85572FD0}"/>
                </c:ext>
              </c:extLst>
            </c:dLbl>
            <c:dLbl>
              <c:idx val="38"/>
              <c:layout>
                <c:manualLayout>
                  <c:x val="6.4272318676528708E-3"/>
                  <c:y val="-0.2481636325423940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329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1B94-44CE-8534-65CA85572FD0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B94-44CE-8534-65CA85572FD0}"/>
                </c:ext>
              </c:extLst>
            </c:dLbl>
            <c:dLbl>
              <c:idx val="4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B94-44CE-8534-65CA85572FD0}"/>
                </c:ext>
              </c:extLst>
            </c:dLbl>
            <c:dLbl>
              <c:idx val="4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B94-44CE-8534-65CA85572FD0}"/>
                </c:ext>
              </c:extLst>
            </c:dLbl>
            <c:dLbl>
              <c:idx val="4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1B94-44CE-8534-65CA85572FD0}"/>
                </c:ext>
              </c:extLst>
            </c:dLbl>
            <c:dLbl>
              <c:idx val="4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1B94-44CE-8534-65CA85572FD0}"/>
                </c:ext>
              </c:extLst>
            </c:dLbl>
            <c:dLbl>
              <c:idx val="4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1B94-44CE-8534-65CA85572FD0}"/>
                </c:ext>
              </c:extLst>
            </c:dLbl>
            <c:dLbl>
              <c:idx val="5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1B94-44CE-8534-65CA85572FD0}"/>
                </c:ext>
              </c:extLst>
            </c:dLbl>
            <c:dLbl>
              <c:idx val="52"/>
              <c:layout>
                <c:manualLayout>
                  <c:x val="1.9791668474013025E-2"/>
                  <c:y val="3.62471368623237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1B94-44CE-8534-65CA85572FD0}"/>
                </c:ext>
              </c:extLst>
            </c:dLbl>
            <c:dLbl>
              <c:idx val="5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1B94-44CE-8534-65CA85572FD0}"/>
                </c:ext>
              </c:extLst>
            </c:dLbl>
            <c:dLbl>
              <c:idx val="5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1B94-44CE-8534-65CA85572FD0}"/>
                </c:ext>
              </c:extLst>
            </c:dLbl>
            <c:dLbl>
              <c:idx val="5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1B94-44CE-8534-65CA85572FD0}"/>
                </c:ext>
              </c:extLst>
            </c:dLbl>
            <c:dLbl>
              <c:idx val="5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1B94-44CE-8534-65CA85572FD0}"/>
                </c:ext>
              </c:extLst>
            </c:dLbl>
            <c:dLbl>
              <c:idx val="5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1B94-44CE-8534-65CA85572FD0}"/>
                </c:ext>
              </c:extLst>
            </c:dLbl>
            <c:dLbl>
              <c:idx val="5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1B94-44CE-8534-65CA85572FD0}"/>
                </c:ext>
              </c:extLst>
            </c:dLbl>
            <c:dLbl>
              <c:idx val="59"/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1B94-44CE-8534-65CA85572F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30 mag'!$I$31:$BP$31</c:f>
              <c:strCache>
                <c:ptCount val="60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5">
                  <c:v>13.03</c:v>
                </c:pt>
                <c:pt idx="50">
                  <c:v>26.04</c:v>
                </c:pt>
                <c:pt idx="53">
                  <c:v>17.05</c:v>
                </c:pt>
                <c:pt idx="59">
                  <c:v>04.07</c:v>
                </c:pt>
              </c:strCache>
            </c:strRef>
          </c:cat>
          <c:val>
            <c:numRef>
              <c:f>'dal 15 gennaio al 30 mag'!$I$34:$BP$34</c:f>
              <c:numCache>
                <c:formatCode>General</c:formatCode>
                <c:ptCount val="60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134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196</c:v>
                </c:pt>
                <c:pt idx="49">
                  <c:v>265</c:v>
                </c:pt>
                <c:pt idx="50">
                  <c:v>315</c:v>
                </c:pt>
                <c:pt idx="51">
                  <c:v>159</c:v>
                </c:pt>
                <c:pt idx="52">
                  <c:v>45</c:v>
                </c:pt>
                <c:pt idx="53">
                  <c:v>28</c:v>
                </c:pt>
                <c:pt idx="54">
                  <c:v>17</c:v>
                </c:pt>
                <c:pt idx="55">
                  <c:v>8</c:v>
                </c:pt>
                <c:pt idx="56">
                  <c:v>9</c:v>
                </c:pt>
                <c:pt idx="57">
                  <c:v>10</c:v>
                </c:pt>
                <c:pt idx="58">
                  <c:v>7</c:v>
                </c:pt>
                <c:pt idx="59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7-1B94-44CE-8534-65CA85572F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39378755482506295"/>
          <c:h val="3.9838665605505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 detenute positive al Covid-19 in Italia</a:t>
            </a:r>
            <a:endParaRPr lang="it-IT">
              <a:solidFill>
                <a:sysClr val="windowText" lastClr="000000"/>
              </a:solidFill>
            </a:endParaRPr>
          </a:p>
        </c:rich>
      </c:tx>
      <c:layout/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dLbl>
              <c:idx val="39"/>
              <c:layout>
                <c:manualLayout>
                  <c:x val="-3.2938076416337285E-3"/>
                  <c:y val="-3.5172845242170812E-2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06E-42FC-9AB6-A140F1DA0D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Foglio1!$A$3:$A$45</c:f>
              <c:strCache>
                <c:ptCount val="43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</c:strCache>
            </c:strRef>
          </c:cat>
          <c:val>
            <c:numRef>
              <c:f>Foglio1!$B$3:$B$45</c:f>
              <c:numCache>
                <c:formatCode>General</c:formatCode>
                <c:ptCount val="43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  <c:pt idx="20" formatCode="_-* #,##0_-;\-* #,##0_-;_-* &quot;-&quot;??_-;_-@_-">
                  <c:v>2586</c:v>
                </c:pt>
                <c:pt idx="21" formatCode="_-* #,##0_-;\-* #,##0_-;_-* &quot;-&quot;??_-;_-@_-">
                  <c:v>3448</c:v>
                </c:pt>
                <c:pt idx="22" formatCode="_-* #,##0_-;\-* #,##0_-;_-* &quot;-&quot;??_-;_-@_-">
                  <c:v>3859</c:v>
                </c:pt>
                <c:pt idx="23" formatCode="_-* #,##0_-;\-* #,##0_-;_-* &quot;-&quot;??_-;_-@_-">
                  <c:v>2953</c:v>
                </c:pt>
                <c:pt idx="24" formatCode="_-* #,##0_-;\-* #,##0_-;_-* &quot;-&quot;??_-;_-@_-">
                  <c:v>2181</c:v>
                </c:pt>
                <c:pt idx="25" formatCode="_-* #,##0_-;\-* #,##0_-;_-* &quot;-&quot;??_-;_-@_-">
                  <c:v>1510</c:v>
                </c:pt>
                <c:pt idx="26" formatCode="_-* #,##0_-;\-* #,##0_-;_-* &quot;-&quot;??_-;_-@_-">
                  <c:v>1138</c:v>
                </c:pt>
                <c:pt idx="27" formatCode="_-* #,##0_-;\-* #,##0_-;_-* &quot;-&quot;??_-;_-@_-">
                  <c:v>1040</c:v>
                </c:pt>
                <c:pt idx="28" formatCode="_-* #,##0_-;\-* #,##0_-;_-* &quot;-&quot;??_-;_-@_-">
                  <c:v>1322</c:v>
                </c:pt>
                <c:pt idx="29" formatCode="_-* #,##0_-;\-* #,##0_-;_-* &quot;-&quot;??_-;_-@_-">
                  <c:v>1199</c:v>
                </c:pt>
                <c:pt idx="30" formatCode="_-* #,##0_-;\-* #,##0_-;_-* &quot;-&quot;??_-;_-@_-">
                  <c:v>1232</c:v>
                </c:pt>
                <c:pt idx="31" formatCode="_-* #,##0_-;\-* #,##0_-;_-* &quot;-&quot;??_-;_-@_-">
                  <c:v>1078</c:v>
                </c:pt>
                <c:pt idx="32" formatCode="_-* #,##0_-;\-* #,##0_-;_-* &quot;-&quot;??_-;_-@_-">
                  <c:v>1068</c:v>
                </c:pt>
                <c:pt idx="33" formatCode="_-* #,##0_-;\-* #,##0_-;_-* &quot;-&quot;??_-;_-@_-">
                  <c:v>1208</c:v>
                </c:pt>
                <c:pt idx="34" formatCode="_-* #,##0_-;\-* #,##0_-;_-* &quot;-&quot;??_-;_-@_-">
                  <c:v>1020</c:v>
                </c:pt>
                <c:pt idx="35" formatCode="_-* #,##0_-;\-* #,##0_-;_-* &quot;-&quot;??_-;_-@_-">
                  <c:v>707</c:v>
                </c:pt>
                <c:pt idx="36" formatCode="_-* #,##0_-;\-* #,##0_-;_-* &quot;-&quot;??_-;_-@_-">
                  <c:v>417</c:v>
                </c:pt>
                <c:pt idx="37" formatCode="_-* #,##0_-;\-* #,##0_-;_-* &quot;-&quot;??_-;_-@_-">
                  <c:v>300</c:v>
                </c:pt>
                <c:pt idx="38" formatCode="_-* #,##0_-;\-* #,##0_-;_-* &quot;-&quot;??_-;_-@_-">
                  <c:v>254</c:v>
                </c:pt>
                <c:pt idx="39" formatCode="_-* #,##0_-;\-* #,##0_-;_-* &quot;-&quot;??_-;_-@_-">
                  <c:v>164</c:v>
                </c:pt>
                <c:pt idx="40" formatCode="_-* #,##0_-;\-* #,##0_-;_-* &quot;-&quot;??_-;_-@_-">
                  <c:v>130</c:v>
                </c:pt>
                <c:pt idx="41" formatCode="_-* #,##0_-;\-* #,##0_-;_-* &quot;-&quot;??_-;_-@_-">
                  <c:v>177</c:v>
                </c:pt>
                <c:pt idx="42" formatCode="_-* #,##0_-;\-* #,##0_-;_-* &quot;-&quot;??_-;_-@_-">
                  <c:v>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6E-42FC-9AB6-A140F1DA0DB9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Foglio1!$A$3:$A$45</c:f>
              <c:strCache>
                <c:ptCount val="43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</c:strCache>
            </c:strRef>
          </c:cat>
          <c:val>
            <c:numRef>
              <c:f>Foglio1!$C$3:$C$45</c:f>
              <c:numCache>
                <c:formatCode>General</c:formatCode>
                <c:ptCount val="43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  <c:pt idx="20">
                  <c:v>25</c:v>
                </c:pt>
                <c:pt idx="21">
                  <c:v>22</c:v>
                </c:pt>
                <c:pt idx="22">
                  <c:v>12</c:v>
                </c:pt>
                <c:pt idx="23">
                  <c:v>9</c:v>
                </c:pt>
                <c:pt idx="24">
                  <c:v>5</c:v>
                </c:pt>
                <c:pt idx="25">
                  <c:v>3</c:v>
                </c:pt>
                <c:pt idx="26">
                  <c:v>3</c:v>
                </c:pt>
                <c:pt idx="27">
                  <c:v>4</c:v>
                </c:pt>
                <c:pt idx="28">
                  <c:v>6</c:v>
                </c:pt>
                <c:pt idx="29">
                  <c:v>5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3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6E-42FC-9AB6-A140F1DA0DB9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Foglio1!$A$3:$A$45</c:f>
              <c:strCache>
                <c:ptCount val="43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</c:strCache>
            </c:strRef>
          </c:cat>
          <c:val>
            <c:numRef>
              <c:f>Foglio1!$D$3:$D$45</c:f>
              <c:numCache>
                <c:formatCode>General</c:formatCode>
                <c:ptCount val="43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  <c:pt idx="20">
                  <c:v>14</c:v>
                </c:pt>
                <c:pt idx="21">
                  <c:v>17</c:v>
                </c:pt>
                <c:pt idx="22">
                  <c:v>24</c:v>
                </c:pt>
                <c:pt idx="23">
                  <c:v>25</c:v>
                </c:pt>
                <c:pt idx="24">
                  <c:v>23</c:v>
                </c:pt>
                <c:pt idx="25">
                  <c:v>16</c:v>
                </c:pt>
                <c:pt idx="26">
                  <c:v>19</c:v>
                </c:pt>
                <c:pt idx="27">
                  <c:v>18</c:v>
                </c:pt>
                <c:pt idx="28">
                  <c:v>13</c:v>
                </c:pt>
                <c:pt idx="29">
                  <c:v>4</c:v>
                </c:pt>
                <c:pt idx="30">
                  <c:v>2</c:v>
                </c:pt>
                <c:pt idx="31">
                  <c:v>2</c:v>
                </c:pt>
                <c:pt idx="32">
                  <c:v>1</c:v>
                </c:pt>
                <c:pt idx="33">
                  <c:v>2</c:v>
                </c:pt>
                <c:pt idx="34">
                  <c:v>2</c:v>
                </c:pt>
                <c:pt idx="35">
                  <c:v>3</c:v>
                </c:pt>
                <c:pt idx="36">
                  <c:v>3</c:v>
                </c:pt>
                <c:pt idx="37">
                  <c:v>2</c:v>
                </c:pt>
                <c:pt idx="38">
                  <c:v>2</c:v>
                </c:pt>
                <c:pt idx="39">
                  <c:v>0</c:v>
                </c:pt>
                <c:pt idx="40">
                  <c:v>0</c:v>
                </c:pt>
                <c:pt idx="41">
                  <c:v>1</c:v>
                </c:pt>
                <c:pt idx="4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06E-42FC-9AB6-A140F1DA0DB9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C06E-42FC-9AB6-A140F1DA0DB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C06E-42FC-9AB6-A140F1DA0DB9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C06E-42FC-9AB6-A140F1DA0DB9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C06E-42FC-9AB6-A140F1DA0DB9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C06E-42FC-9AB6-A140F1DA0DB9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C06E-42FC-9AB6-A140F1DA0DB9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C06E-42FC-9AB6-A140F1DA0DB9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C06E-42FC-9AB6-A140F1DA0DB9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C06E-42FC-9AB6-A140F1DA0DB9}"/>
                </c:ext>
              </c:extLst>
            </c:dLbl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06E-42FC-9AB6-A140F1DA0DB9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06E-42FC-9AB6-A140F1DA0DB9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06E-42FC-9AB6-A140F1DA0DB9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06E-42FC-9AB6-A140F1DA0DB9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06E-42FC-9AB6-A140F1DA0DB9}"/>
                </c:ext>
              </c:extLst>
            </c:dLbl>
            <c:dLbl>
              <c:idx val="3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06E-42FC-9AB6-A140F1DA0DB9}"/>
                </c:ext>
              </c:extLst>
            </c:dLbl>
            <c:dLbl>
              <c:idx val="3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06E-42FC-9AB6-A140F1DA0DB9}"/>
                </c:ext>
              </c:extLst>
            </c:dLbl>
            <c:dLbl>
              <c:idx val="3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06E-42FC-9AB6-A140F1DA0DB9}"/>
                </c:ext>
              </c:extLst>
            </c:dLbl>
            <c:dLbl>
              <c:idx val="3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06E-42FC-9AB6-A140F1DA0DB9}"/>
                </c:ext>
              </c:extLst>
            </c:dLbl>
            <c:dLbl>
              <c:idx val="3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06E-42FC-9AB6-A140F1DA0DB9}"/>
                </c:ext>
              </c:extLst>
            </c:dLbl>
            <c:dLbl>
              <c:idx val="4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06E-42FC-9AB6-A140F1DA0DB9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06E-42FC-9AB6-A140F1DA0DB9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Foglio1!$A$3:$A$45</c:f>
              <c:strCache>
                <c:ptCount val="43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</c:strCache>
            </c:strRef>
          </c:cat>
          <c:val>
            <c:numRef>
              <c:f>Foglio1!$E$3:$E$45</c:f>
              <c:numCache>
                <c:formatCode>General</c:formatCode>
                <c:ptCount val="43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  <c:pt idx="20" formatCode="_-* #,##0_-;\-* #,##0_-;_-* &quot;-&quot;??_-;_-@_-">
                  <c:v>2625</c:v>
                </c:pt>
                <c:pt idx="21" formatCode="_-* #,##0_-;\-* #,##0_-;_-* &quot;-&quot;??_-;_-@_-">
                  <c:v>3487</c:v>
                </c:pt>
                <c:pt idx="22" formatCode="_-* #,##0_-;\-* #,##0_-;_-* &quot;-&quot;??_-;_-@_-">
                  <c:v>3895</c:v>
                </c:pt>
                <c:pt idx="23" formatCode="_-* #,##0_-;\-* #,##0_-;_-* &quot;-&quot;??_-;_-@_-">
                  <c:v>2987</c:v>
                </c:pt>
                <c:pt idx="24" formatCode="_-* #,##0_-;\-* #,##0_-;_-* &quot;-&quot;??_-;_-@_-">
                  <c:v>2209</c:v>
                </c:pt>
                <c:pt idx="25" formatCode="_-* #,##0_-;\-* #,##0_-;_-* &quot;-&quot;??_-;_-@_-">
                  <c:v>1529</c:v>
                </c:pt>
                <c:pt idx="26" formatCode="_-* #,##0_-;\-* #,##0_-;_-* &quot;-&quot;??_-;_-@_-">
                  <c:v>1160</c:v>
                </c:pt>
                <c:pt idx="27" formatCode="_-* #,##0_-;\-* #,##0_-;_-* &quot;-&quot;??_-;_-@_-">
                  <c:v>1062</c:v>
                </c:pt>
                <c:pt idx="28" formatCode="_-* #,##0_-;\-* #,##0_-;_-* &quot;-&quot;??_-;_-@_-">
                  <c:v>1341</c:v>
                </c:pt>
                <c:pt idx="29" formatCode="_-* #,##0_-;\-* #,##0_-;_-* &quot;-&quot;??_-;_-@_-">
                  <c:v>1208</c:v>
                </c:pt>
                <c:pt idx="30" formatCode="_-* #,##0_-;\-* #,##0_-;_-* &quot;-&quot;??_-;_-@_-">
                  <c:v>1234</c:v>
                </c:pt>
                <c:pt idx="31" formatCode="_-* #,##0_-;\-* #,##0_-;_-* &quot;-&quot;??_-;_-@_-">
                  <c:v>1080</c:v>
                </c:pt>
                <c:pt idx="32" formatCode="_-* #,##0_-;\-* #,##0_-;_-* &quot;-&quot;??_-;_-@_-">
                  <c:v>1069</c:v>
                </c:pt>
                <c:pt idx="33" formatCode="_-* #,##0_-;\-* #,##0_-;_-* &quot;-&quot;??_-;_-@_-">
                  <c:v>1210</c:v>
                </c:pt>
                <c:pt idx="34" formatCode="_-* #,##0_-;\-* #,##0_-;_-* &quot;-&quot;??_-;_-@_-">
                  <c:v>1022</c:v>
                </c:pt>
                <c:pt idx="35" formatCode="_-* #,##0_-;\-* #,##0_-;_-* &quot;-&quot;??_-;_-@_-">
                  <c:v>713</c:v>
                </c:pt>
                <c:pt idx="36" formatCode="_-* #,##0_-;\-* #,##0_-;_-* &quot;-&quot;??_-;_-@_-">
                  <c:v>420</c:v>
                </c:pt>
                <c:pt idx="37" formatCode="_-* #,##0_-;\-* #,##0_-;_-* &quot;-&quot;??_-;_-@_-">
                  <c:v>302</c:v>
                </c:pt>
                <c:pt idx="38" formatCode="_-* #,##0_-;\-* #,##0_-;_-* &quot;-&quot;??_-;_-@_-">
                  <c:v>256</c:v>
                </c:pt>
                <c:pt idx="39" formatCode="_-* #,##0_-;\-* #,##0_-;_-* &quot;-&quot;??_-;_-@_-">
                  <c:v>164</c:v>
                </c:pt>
                <c:pt idx="40" formatCode="_-* #,##0_-;\-* #,##0_-;_-* &quot;-&quot;??_-;_-@_-">
                  <c:v>130</c:v>
                </c:pt>
                <c:pt idx="41" formatCode="_-* #,##0_-;\-* #,##0_-;_-* &quot;-&quot;??_-;_-@_-">
                  <c:v>178</c:v>
                </c:pt>
                <c:pt idx="42" formatCode="_-* #,##0_-;\-* #,##0_-;_-* &quot;-&quot;??_-;_-@_-">
                  <c:v>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C06E-42FC-9AB6-A140F1DA0D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4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0.7764</cdr:x>
      <cdr:y>0.49658</cdr:y>
    </cdr:from>
    <cdr:to>
      <cdr:x>0.81043</cdr:x>
      <cdr:y>0.55062</cdr:y>
    </cdr:to>
    <cdr:sp macro="" textlink="">
      <cdr:nvSpPr>
        <cdr:cNvPr id="11" name="CasellaDiTesto 10"/>
        <cdr:cNvSpPr txBox="1"/>
      </cdr:nvSpPr>
      <cdr:spPr>
        <a:xfrm xmlns:a="http://schemas.openxmlformats.org/drawingml/2006/main">
          <a:off x="10292023" y="3001580"/>
          <a:ext cx="451142" cy="3266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 dirty="0"/>
            <a:t>196</a:t>
          </a:r>
        </a:p>
      </cdr:txBody>
    </cdr:sp>
  </cdr:relSizeAnchor>
  <cdr:relSizeAnchor xmlns:cdr="http://schemas.openxmlformats.org/drawingml/2006/chartDrawing">
    <cdr:from>
      <cdr:x>0.68919</cdr:x>
      <cdr:y>0.21348</cdr:y>
    </cdr:from>
    <cdr:to>
      <cdr:x>0.7259</cdr:x>
      <cdr:y>0.27327</cdr:y>
    </cdr:to>
    <cdr:sp macro="" textlink="">
      <cdr:nvSpPr>
        <cdr:cNvPr id="12" name="CasellaDiTesto 11"/>
        <cdr:cNvSpPr txBox="1"/>
      </cdr:nvSpPr>
      <cdr:spPr>
        <a:xfrm xmlns:a="http://schemas.openxmlformats.org/drawingml/2006/main">
          <a:off x="9135960" y="1290381"/>
          <a:ext cx="486617" cy="3614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800" b="1" dirty="0"/>
            <a:t>378</a:t>
          </a:r>
        </a:p>
      </cdr:txBody>
    </cdr:sp>
  </cdr:relSizeAnchor>
  <cdr:relSizeAnchor xmlns:cdr="http://schemas.openxmlformats.org/drawingml/2006/chartDrawing">
    <cdr:from>
      <cdr:x>0.76552</cdr:x>
      <cdr:y>0.32418</cdr:y>
    </cdr:from>
    <cdr:to>
      <cdr:x>0.79082</cdr:x>
      <cdr:y>0.37358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15126359" y="3732767"/>
          <a:ext cx="499920" cy="5688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/>
            <a:t>315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04/07/2022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04/07/2022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04/07/2022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04/07/2022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04/07/2022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04/07/2022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04/07/2022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04/07/2022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04/07/2022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04/07/2022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04/07/2022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04/07/2022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88766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al </a:t>
            </a:r>
            <a:r>
              <a:rPr lang="it-IT" sz="2800" b="1" dirty="0" smtClean="0"/>
              <a:t>4 </a:t>
            </a:r>
            <a:r>
              <a:rPr lang="it-IT" sz="2800" b="1" dirty="0"/>
              <a:t>l</a:t>
            </a:r>
            <a:r>
              <a:rPr lang="it-IT" sz="2800" b="1" dirty="0" smtClean="0"/>
              <a:t>uglio 2022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385863"/>
              </p:ext>
            </p:extLst>
          </p:nvPr>
        </p:nvGraphicFramePr>
        <p:xfrm>
          <a:off x="475486" y="927929"/>
          <a:ext cx="11534449" cy="5981478"/>
        </p:xfrm>
        <a:graphic>
          <a:graphicData uri="http://schemas.openxmlformats.org/drawingml/2006/table">
            <a:tbl>
              <a:tblPr/>
              <a:tblGrid>
                <a:gridCol w="689415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894038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335173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344625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412709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261417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95009">
                  <a:extLst>
                    <a:ext uri="{9D8B030D-6E8A-4147-A177-3AD203B41FA5}">
                      <a16:colId xmlns:a16="http://schemas.microsoft.com/office/drawing/2014/main" val="1276950095"/>
                    </a:ext>
                  </a:extLst>
                </a:gridCol>
                <a:gridCol w="278234">
                  <a:extLst>
                    <a:ext uri="{9D8B030D-6E8A-4147-A177-3AD203B41FA5}">
                      <a16:colId xmlns:a16="http://schemas.microsoft.com/office/drawing/2014/main" val="1337673494"/>
                    </a:ext>
                  </a:extLst>
                </a:gridCol>
                <a:gridCol w="238637">
                  <a:extLst>
                    <a:ext uri="{9D8B030D-6E8A-4147-A177-3AD203B41FA5}">
                      <a16:colId xmlns:a16="http://schemas.microsoft.com/office/drawing/2014/main" val="2433801151"/>
                    </a:ext>
                  </a:extLst>
                </a:gridCol>
                <a:gridCol w="115701">
                  <a:extLst>
                    <a:ext uri="{9D8B030D-6E8A-4147-A177-3AD203B41FA5}">
                      <a16:colId xmlns:a16="http://schemas.microsoft.com/office/drawing/2014/main" val="4011647543"/>
                    </a:ext>
                  </a:extLst>
                </a:gridCol>
                <a:gridCol w="308963">
                  <a:extLst>
                    <a:ext uri="{9D8B030D-6E8A-4147-A177-3AD203B41FA5}">
                      <a16:colId xmlns:a16="http://schemas.microsoft.com/office/drawing/2014/main" val="2975630413"/>
                    </a:ext>
                  </a:extLst>
                </a:gridCol>
                <a:gridCol w="313128">
                  <a:extLst>
                    <a:ext uri="{9D8B030D-6E8A-4147-A177-3AD203B41FA5}">
                      <a16:colId xmlns:a16="http://schemas.microsoft.com/office/drawing/2014/main" val="3731406738"/>
                    </a:ext>
                  </a:extLst>
                </a:gridCol>
                <a:gridCol w="425954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416297">
                  <a:extLst>
                    <a:ext uri="{9D8B030D-6E8A-4147-A177-3AD203B41FA5}">
                      <a16:colId xmlns:a16="http://schemas.microsoft.com/office/drawing/2014/main" val="3394909838"/>
                    </a:ext>
                  </a:extLst>
                </a:gridCol>
                <a:gridCol w="352696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308369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308425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353442">
                  <a:extLst>
                    <a:ext uri="{9D8B030D-6E8A-4147-A177-3AD203B41FA5}">
                      <a16:colId xmlns:a16="http://schemas.microsoft.com/office/drawing/2014/main" val="2154677270"/>
                    </a:ext>
                  </a:extLst>
                </a:gridCol>
                <a:gridCol w="353442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  <a:gridCol w="353442">
                  <a:extLst>
                    <a:ext uri="{9D8B030D-6E8A-4147-A177-3AD203B41FA5}">
                      <a16:colId xmlns:a16="http://schemas.microsoft.com/office/drawing/2014/main" val="1537244396"/>
                    </a:ext>
                  </a:extLst>
                </a:gridCol>
                <a:gridCol w="353442">
                  <a:extLst>
                    <a:ext uri="{9D8B030D-6E8A-4147-A177-3AD203B41FA5}">
                      <a16:colId xmlns:a16="http://schemas.microsoft.com/office/drawing/2014/main" val="3681024488"/>
                    </a:ext>
                  </a:extLst>
                </a:gridCol>
                <a:gridCol w="353442">
                  <a:extLst>
                    <a:ext uri="{9D8B030D-6E8A-4147-A177-3AD203B41FA5}">
                      <a16:colId xmlns:a16="http://schemas.microsoft.com/office/drawing/2014/main" val="320153959"/>
                    </a:ext>
                  </a:extLst>
                </a:gridCol>
                <a:gridCol w="353442">
                  <a:extLst>
                    <a:ext uri="{9D8B030D-6E8A-4147-A177-3AD203B41FA5}">
                      <a16:colId xmlns:a16="http://schemas.microsoft.com/office/drawing/2014/main" val="957478879"/>
                    </a:ext>
                  </a:extLst>
                </a:gridCol>
                <a:gridCol w="353442">
                  <a:extLst>
                    <a:ext uri="{9D8B030D-6E8A-4147-A177-3AD203B41FA5}">
                      <a16:colId xmlns:a16="http://schemas.microsoft.com/office/drawing/2014/main" val="1290913195"/>
                    </a:ext>
                  </a:extLst>
                </a:gridCol>
                <a:gridCol w="353442">
                  <a:extLst>
                    <a:ext uri="{9D8B030D-6E8A-4147-A177-3AD203B41FA5}">
                      <a16:colId xmlns:a16="http://schemas.microsoft.com/office/drawing/2014/main" val="2011631773"/>
                    </a:ext>
                  </a:extLst>
                </a:gridCol>
                <a:gridCol w="479342">
                  <a:extLst>
                    <a:ext uri="{9D8B030D-6E8A-4147-A177-3AD203B41FA5}">
                      <a16:colId xmlns:a16="http://schemas.microsoft.com/office/drawing/2014/main" val="2619964102"/>
                    </a:ext>
                  </a:extLst>
                </a:gridCol>
                <a:gridCol w="515013">
                  <a:extLst>
                    <a:ext uri="{9D8B030D-6E8A-4147-A177-3AD203B41FA5}">
                      <a16:colId xmlns:a16="http://schemas.microsoft.com/office/drawing/2014/main" val="3643157894"/>
                    </a:ext>
                  </a:extLst>
                </a:gridCol>
                <a:gridCol w="353442">
                  <a:extLst>
                    <a:ext uri="{9D8B030D-6E8A-4147-A177-3AD203B41FA5}">
                      <a16:colId xmlns:a16="http://schemas.microsoft.com/office/drawing/2014/main" val="2592042209"/>
                    </a:ext>
                  </a:extLst>
                </a:gridCol>
                <a:gridCol w="353442">
                  <a:extLst>
                    <a:ext uri="{9D8B030D-6E8A-4147-A177-3AD203B41FA5}">
                      <a16:colId xmlns:a16="http://schemas.microsoft.com/office/drawing/2014/main" val="126158875"/>
                    </a:ext>
                  </a:extLst>
                </a:gridCol>
                <a:gridCol w="353442">
                  <a:extLst>
                    <a:ext uri="{9D8B030D-6E8A-4147-A177-3AD203B41FA5}">
                      <a16:colId xmlns:a16="http://schemas.microsoft.com/office/drawing/2014/main" val="34845748"/>
                    </a:ext>
                  </a:extLst>
                </a:gridCol>
                <a:gridCol w="353442">
                  <a:extLst>
                    <a:ext uri="{9D8B030D-6E8A-4147-A177-3AD203B41FA5}">
                      <a16:colId xmlns:a16="http://schemas.microsoft.com/office/drawing/2014/main" val="1962310266"/>
                    </a:ext>
                  </a:extLst>
                </a:gridCol>
              </a:tblGrid>
              <a:tr h="622284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’21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lug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dic.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8. mar.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21. mar.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11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 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23 mag.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giu.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13 giu.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giu.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 giu.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 lug.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675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36786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43195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48011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41166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675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6436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4757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</a:t>
                      </a:r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8058"/>
                  </a:ext>
                </a:extLst>
              </a:tr>
              <a:tr h="250753">
                <a:tc>
                  <a:txBody>
                    <a:bodyPr/>
                    <a:lstStyle/>
                    <a:p>
                      <a:pPr algn="l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59279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415881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587503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2021 </a:t>
            </a:r>
            <a:r>
              <a:rPr lang="it-IT" b="1" dirty="0" smtClean="0"/>
              <a:t>al 4 luglio </a:t>
            </a:r>
            <a:r>
              <a:rPr lang="it-IT" b="1" dirty="0" smtClean="0"/>
              <a:t>2022</a:t>
            </a:r>
            <a:endParaRPr lang="it-IT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2614549"/>
              </p:ext>
            </p:extLst>
          </p:nvPr>
        </p:nvGraphicFramePr>
        <p:xfrm>
          <a:off x="648182" y="659757"/>
          <a:ext cx="11204294" cy="6285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0" y="0"/>
            <a:ext cx="11311466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</a:t>
            </a:r>
            <a:r>
              <a:rPr lang="it-IT" b="1" dirty="0" smtClean="0"/>
              <a:t>4 luglio</a:t>
            </a:r>
            <a:r>
              <a:rPr lang="it-IT" b="1" dirty="0" smtClean="0"/>
              <a:t> </a:t>
            </a:r>
            <a:r>
              <a:rPr lang="it-IT" b="1" dirty="0" smtClean="0"/>
              <a:t>2022</a:t>
            </a: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3040278"/>
              </p:ext>
            </p:extLst>
          </p:nvPr>
        </p:nvGraphicFramePr>
        <p:xfrm>
          <a:off x="-80682" y="813495"/>
          <a:ext cx="12810563" cy="6044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2521232"/>
              </p:ext>
            </p:extLst>
          </p:nvPr>
        </p:nvGraphicFramePr>
        <p:xfrm>
          <a:off x="0" y="324091"/>
          <a:ext cx="12095544" cy="5558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0302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2179</TotalTime>
  <Words>479</Words>
  <Application>Microsoft Office PowerPoint</Application>
  <PresentationFormat>Widescreen</PresentationFormat>
  <Paragraphs>334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244</cp:revision>
  <dcterms:created xsi:type="dcterms:W3CDTF">2021-02-16T11:24:19Z</dcterms:created>
  <dcterms:modified xsi:type="dcterms:W3CDTF">2022-07-04T14:35:12Z</dcterms:modified>
</cp:coreProperties>
</file>