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93" autoAdjust="0"/>
    <p:restoredTop sz="94660"/>
  </p:normalViewPr>
  <p:slideViewPr>
    <p:cSldViewPr snapToGrid="0">
      <p:cViewPr>
        <p:scale>
          <a:sx n="91" d="100"/>
          <a:sy n="91" d="100"/>
        </p:scale>
        <p:origin x="509" y="-22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05/09/2022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05/09/2022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05/09/2022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05/09/2022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05/09/2022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05/09/2022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05/09/2022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05/09/2022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05/09/2022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05/09/2022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05/09/2022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05/09/2022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673" y="788933"/>
            <a:ext cx="10757793" cy="6069067"/>
          </a:xfrm>
          <a:prstGeom prst="rect">
            <a:avLst/>
          </a:prstGeom>
        </p:spPr>
      </p:pic>
      <p:sp>
        <p:nvSpPr>
          <p:cNvPr id="3" name="Sottotitolo 2"/>
          <p:cNvSpPr txBox="1">
            <a:spLocks/>
          </p:cNvSpPr>
          <p:nvPr/>
        </p:nvSpPr>
        <p:spPr>
          <a:xfrm>
            <a:off x="0" y="0"/>
            <a:ext cx="11311466" cy="10610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di Pena del Lazio dal 15 gennaio al </a:t>
            </a:r>
            <a:r>
              <a:rPr lang="it-IT" b="1" dirty="0" smtClean="0"/>
              <a:t>5 settembre 2022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2401</TotalTime>
  <Words>23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263</cp:revision>
  <dcterms:created xsi:type="dcterms:W3CDTF">2021-02-16T11:24:19Z</dcterms:created>
  <dcterms:modified xsi:type="dcterms:W3CDTF">2022-09-05T13:22:48Z</dcterms:modified>
</cp:coreProperties>
</file>