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72" d="100"/>
          <a:sy n="72" d="100"/>
        </p:scale>
        <p:origin x="1243" y="33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25%20luglio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25%20luglio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9198152818806170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4 sett'!$H$32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4 sett'!$I$31:$BX$31</c:f>
              <c:strCache>
                <c:ptCount val="68"/>
                <c:pt idx="0">
                  <c:v>15.01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  <c:pt idx="61">
                  <c:v>18.07</c:v>
                </c:pt>
                <c:pt idx="64">
                  <c:v>12.09</c:v>
                </c:pt>
                <c:pt idx="67">
                  <c:v>10.10</c:v>
                </c:pt>
              </c:strCache>
            </c:strRef>
          </c:cat>
          <c:val>
            <c:numRef>
              <c:f>'dal 15 gennaio al 4 sett'!$I$32:$BX$32</c:f>
              <c:numCache>
                <c:formatCode>General</c:formatCode>
                <c:ptCount val="68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  <c:pt idx="61">
                  <c:v>164</c:v>
                </c:pt>
                <c:pt idx="62">
                  <c:v>90</c:v>
                </c:pt>
                <c:pt idx="63">
                  <c:v>0</c:v>
                </c:pt>
                <c:pt idx="64">
                  <c:v>0</c:v>
                </c:pt>
                <c:pt idx="65">
                  <c:v>3</c:v>
                </c:pt>
                <c:pt idx="67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CE-4F48-B749-8BEE795E587B}"/>
            </c:ext>
          </c:extLst>
        </c:ser>
        <c:ser>
          <c:idx val="1"/>
          <c:order val="1"/>
          <c:tx>
            <c:strRef>
              <c:f>'dal 15 gennaio al 4 sett'!$H$33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4 sett'!$I$31:$BX$31</c:f>
              <c:strCache>
                <c:ptCount val="68"/>
                <c:pt idx="0">
                  <c:v>15.01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  <c:pt idx="61">
                  <c:v>18.07</c:v>
                </c:pt>
                <c:pt idx="64">
                  <c:v>12.09</c:v>
                </c:pt>
                <c:pt idx="67">
                  <c:v>10.10</c:v>
                </c:pt>
              </c:strCache>
            </c:strRef>
          </c:cat>
          <c:val>
            <c:numRef>
              <c:f>'dal 15 gennaio al 4 sett'!$I$33:$BX$33</c:f>
              <c:numCache>
                <c:formatCode>General</c:formatCode>
                <c:ptCount val="68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CE-4F48-B749-8BEE795E587B}"/>
            </c:ext>
          </c:extLst>
        </c:ser>
        <c:ser>
          <c:idx val="2"/>
          <c:order val="2"/>
          <c:tx>
            <c:strRef>
              <c:f>'dal 15 gennaio al 4 sett'!$H$34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5CE-4F48-B749-8BEE795E587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CE-4F48-B749-8BEE795E587B}"/>
                </c:ext>
              </c:extLst>
            </c:dLbl>
            <c:dLbl>
              <c:idx val="2"/>
              <c:layout>
                <c:manualLayout>
                  <c:x val="1.9281695602958611E-3"/>
                  <c:y val="5.1838625464411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222432527096981E-2"/>
                      <c:h val="4.63562717875945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A5CE-4F48-B749-8BEE795E587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CE-4F48-B749-8BEE795E587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5CE-4F48-B749-8BEE795E587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CE-4F48-B749-8BEE795E587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5CE-4F48-B749-8BEE795E587B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5CE-4F48-B749-8BEE795E587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5CE-4F48-B749-8BEE795E587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5CE-4F48-B749-8BEE795E587B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5CE-4F48-B749-8BEE795E587B}"/>
                </c:ext>
              </c:extLst>
            </c:dLbl>
            <c:dLbl>
              <c:idx val="13"/>
              <c:layout>
                <c:manualLayout>
                  <c:x val="-1.2854463735305741E-3"/>
                  <c:y val="5.073567598644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5CE-4F48-B749-8BEE795E587B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5CE-4F48-B749-8BEE795E587B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5CE-4F48-B749-8BEE795E587B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5CE-4F48-B749-8BEE795E587B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5CE-4F48-B749-8BEE795E587B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5CE-4F48-B749-8BEE795E587B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5CE-4F48-B749-8BEE795E587B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5CE-4F48-B749-8BEE795E587B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5CE-4F48-B749-8BEE795E587B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5CE-4F48-B749-8BEE795E587B}"/>
                </c:ext>
              </c:extLst>
            </c:dLbl>
            <c:dLbl>
              <c:idx val="38"/>
              <c:layout>
                <c:manualLayout>
                  <c:x val="6.4272318676528708E-3"/>
                  <c:y val="-0.2481636325423940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A5CE-4F48-B749-8BEE795E587B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5CE-4F48-B749-8BEE795E587B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5CE-4F48-B749-8BEE795E587B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5CE-4F48-B749-8BEE795E587B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5CE-4F48-B749-8BEE795E587B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5CE-4F48-B749-8BEE795E587B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5CE-4F48-B749-8BEE795E587B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5CE-4F48-B749-8BEE795E587B}"/>
                </c:ext>
              </c:extLst>
            </c:dLbl>
            <c:dLbl>
              <c:idx val="52"/>
              <c:layout>
                <c:manualLayout>
                  <c:x val="-1.2854463735305741E-3"/>
                  <c:y val="-3.30884843389858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A5CE-4F48-B749-8BEE795E587B}"/>
                </c:ext>
              </c:extLst>
            </c:dLbl>
            <c:dLbl>
              <c:idx val="5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5CE-4F48-B749-8BEE795E587B}"/>
                </c:ext>
              </c:extLst>
            </c:dLbl>
            <c:dLbl>
              <c:idx val="5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A5CE-4F48-B749-8BEE795E587B}"/>
                </c:ext>
              </c:extLst>
            </c:dLbl>
            <c:dLbl>
              <c:idx val="5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A5CE-4F48-B749-8BEE795E587B}"/>
                </c:ext>
              </c:extLst>
            </c:dLbl>
            <c:dLbl>
              <c:idx val="5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A5CE-4F48-B749-8BEE795E587B}"/>
                </c:ext>
              </c:extLst>
            </c:dLbl>
            <c:dLbl>
              <c:idx val="5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A5CE-4F48-B749-8BEE795E587B}"/>
                </c:ext>
              </c:extLst>
            </c:dLbl>
            <c:dLbl>
              <c:idx val="5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A5CE-4F48-B749-8BEE795E587B}"/>
                </c:ext>
              </c:extLst>
            </c:dLbl>
            <c:dLbl>
              <c:idx val="59"/>
              <c:layout>
                <c:manualLayout>
                  <c:x val="-2.8922543404437919E-2"/>
                  <c:y val="1.875014112542533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A5CE-4F48-B749-8BEE795E587B}"/>
                </c:ext>
              </c:extLst>
            </c:dLbl>
            <c:dLbl>
              <c:idx val="6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A5CE-4F48-B749-8BEE795E587B}"/>
                </c:ext>
              </c:extLst>
            </c:dLbl>
            <c:dLbl>
              <c:idx val="6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A5CE-4F48-B749-8BEE795E587B}"/>
                </c:ext>
              </c:extLst>
            </c:dLbl>
            <c:dLbl>
              <c:idx val="6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A5CE-4F48-B749-8BEE795E587B}"/>
                </c:ext>
              </c:extLst>
            </c:dLbl>
            <c:dLbl>
              <c:idx val="63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2.2691993464052287E-2"/>
                      <c:h val="8.84505230519789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A-A5CE-4F48-B749-8BEE795E587B}"/>
                </c:ext>
              </c:extLst>
            </c:dLbl>
            <c:dLbl>
              <c:idx val="65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D-A5CE-4F48-B749-8BEE795E587B}"/>
                </c:ext>
              </c:extLst>
            </c:dLbl>
            <c:dLbl>
              <c:idx val="66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C-A5CE-4F48-B749-8BEE795E587B}"/>
                </c:ext>
              </c:extLst>
            </c:dLbl>
            <c:dLbl>
              <c:idx val="67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A5CE-4F48-B749-8BEE795E58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4 sett'!$I$31:$BX$31</c:f>
              <c:strCache>
                <c:ptCount val="68"/>
                <c:pt idx="0">
                  <c:v>15.01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  <c:pt idx="61">
                  <c:v>18.07</c:v>
                </c:pt>
                <c:pt idx="64">
                  <c:v>12.09</c:v>
                </c:pt>
                <c:pt idx="67">
                  <c:v>10.10</c:v>
                </c:pt>
              </c:strCache>
            </c:strRef>
          </c:cat>
          <c:val>
            <c:numRef>
              <c:f>'dal 15 gennaio al 4 sett'!$I$34:$BX$34</c:f>
              <c:numCache>
                <c:formatCode>General</c:formatCode>
                <c:ptCount val="68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  <c:pt idx="61">
                  <c:v>164</c:v>
                </c:pt>
                <c:pt idx="62">
                  <c:v>90</c:v>
                </c:pt>
                <c:pt idx="63">
                  <c:v>0</c:v>
                </c:pt>
                <c:pt idx="64">
                  <c:v>0</c:v>
                </c:pt>
                <c:pt idx="65">
                  <c:v>3</c:v>
                </c:pt>
                <c:pt idx="67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B-A5CE-4F48-B749-8BEE795E58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752314481659738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4 sett'!$H$17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4 sett'!$I$16:$BC$16</c:f>
              <c:strCache>
                <c:ptCount val="4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6">
                  <c:v>10 ott.</c:v>
                </c:pt>
              </c:strCache>
            </c:strRef>
          </c:cat>
          <c:val>
            <c:numRef>
              <c:f>'dal 15 gennaio al 4 sett'!$I$17:$BC$17</c:f>
              <c:numCache>
                <c:formatCode>General</c:formatCode>
                <c:ptCount val="47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  <c:pt idx="28">
                  <c:v>6</c:v>
                </c:pt>
                <c:pt idx="29">
                  <c:v>2</c:v>
                </c:pt>
                <c:pt idx="30">
                  <c:v>32</c:v>
                </c:pt>
                <c:pt idx="31">
                  <c:v>133</c:v>
                </c:pt>
                <c:pt idx="32">
                  <c:v>211</c:v>
                </c:pt>
                <c:pt idx="33">
                  <c:v>240</c:v>
                </c:pt>
                <c:pt idx="34">
                  <c:v>103</c:v>
                </c:pt>
                <c:pt idx="35">
                  <c:v>8</c:v>
                </c:pt>
                <c:pt idx="36">
                  <c:v>3</c:v>
                </c:pt>
                <c:pt idx="37">
                  <c:v>0</c:v>
                </c:pt>
                <c:pt idx="38">
                  <c:v>2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3</c:v>
                </c:pt>
                <c:pt idx="43">
                  <c:v>10</c:v>
                </c:pt>
                <c:pt idx="44">
                  <c:v>10</c:v>
                </c:pt>
                <c:pt idx="4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5F-49EF-ACF9-5153D3837D40}"/>
            </c:ext>
          </c:extLst>
        </c:ser>
        <c:ser>
          <c:idx val="1"/>
          <c:order val="1"/>
          <c:tx>
            <c:strRef>
              <c:f>'dal 15 gennaio al 4 sett'!$H$18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4 sett'!$I$16:$BC$16</c:f>
              <c:strCache>
                <c:ptCount val="4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6">
                  <c:v>10 ott.</c:v>
                </c:pt>
              </c:strCache>
            </c:strRef>
          </c:cat>
          <c:val>
            <c:numRef>
              <c:f>'dal 15 gennaio al 4 sett'!$I$18:$BC$18</c:f>
              <c:numCache>
                <c:formatCode>General</c:formatCode>
                <c:ptCount val="47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  <c:pt idx="28">
                  <c:v>239</c:v>
                </c:pt>
                <c:pt idx="29">
                  <c:v>141</c:v>
                </c:pt>
                <c:pt idx="30">
                  <c:v>100</c:v>
                </c:pt>
                <c:pt idx="31">
                  <c:v>38</c:v>
                </c:pt>
                <c:pt idx="32">
                  <c:v>22</c:v>
                </c:pt>
                <c:pt idx="33">
                  <c:v>4</c:v>
                </c:pt>
                <c:pt idx="34">
                  <c:v>2</c:v>
                </c:pt>
                <c:pt idx="35">
                  <c:v>3</c:v>
                </c:pt>
                <c:pt idx="36">
                  <c:v>2</c:v>
                </c:pt>
                <c:pt idx="37">
                  <c:v>1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  <c:pt idx="41">
                  <c:v>1</c:v>
                </c:pt>
                <c:pt idx="42">
                  <c:v>10</c:v>
                </c:pt>
                <c:pt idx="43">
                  <c:v>12</c:v>
                </c:pt>
                <c:pt idx="44">
                  <c:v>11</c:v>
                </c:pt>
                <c:pt idx="4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5F-49EF-ACF9-5153D3837D40}"/>
            </c:ext>
          </c:extLst>
        </c:ser>
        <c:ser>
          <c:idx val="2"/>
          <c:order val="2"/>
          <c:tx>
            <c:strRef>
              <c:f>'dal 15 gennaio al 4 sett'!$H$19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4 sett'!$I$16:$BC$16</c:f>
              <c:strCache>
                <c:ptCount val="4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6">
                  <c:v>10 ott.</c:v>
                </c:pt>
              </c:strCache>
            </c:strRef>
          </c:cat>
          <c:val>
            <c:numRef>
              <c:f>'dal 15 gennaio al 4 sett'!$I$19:$BC$19</c:f>
              <c:numCache>
                <c:formatCode>General</c:formatCode>
                <c:ptCount val="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  <c:pt idx="28">
                  <c:v>14</c:v>
                </c:pt>
                <c:pt idx="29">
                  <c:v>35</c:v>
                </c:pt>
                <c:pt idx="30">
                  <c:v>40</c:v>
                </c:pt>
                <c:pt idx="31">
                  <c:v>9</c:v>
                </c:pt>
                <c:pt idx="32">
                  <c:v>0</c:v>
                </c:pt>
                <c:pt idx="33">
                  <c:v>3</c:v>
                </c:pt>
                <c:pt idx="34">
                  <c:v>2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2</c:v>
                </c:pt>
                <c:pt idx="41">
                  <c:v>4</c:v>
                </c:pt>
                <c:pt idx="42">
                  <c:v>3</c:v>
                </c:pt>
                <c:pt idx="43">
                  <c:v>14</c:v>
                </c:pt>
                <c:pt idx="44">
                  <c:v>90</c:v>
                </c:pt>
                <c:pt idx="4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5F-49EF-ACF9-5153D3837D40}"/>
            </c:ext>
          </c:extLst>
        </c:ser>
        <c:ser>
          <c:idx val="3"/>
          <c:order val="3"/>
          <c:tx>
            <c:strRef>
              <c:f>'dal 15 gennaio al 4 sett'!$H$20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4 sett'!$I$16:$BC$16</c:f>
              <c:strCache>
                <c:ptCount val="4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6">
                  <c:v>10 ott.</c:v>
                </c:pt>
              </c:strCache>
            </c:strRef>
          </c:cat>
          <c:val>
            <c:numRef>
              <c:f>'dal 15 gennaio al 4 sett'!$I$20:$BC$20</c:f>
              <c:numCache>
                <c:formatCode>General</c:formatCode>
                <c:ptCount val="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  <c:pt idx="35">
                  <c:v>4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0</c:v>
                </c:pt>
                <c:pt idx="43">
                  <c:v>1</c:v>
                </c:pt>
                <c:pt idx="44">
                  <c:v>15</c:v>
                </c:pt>
                <c:pt idx="4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5F-49EF-ACF9-5153D3837D40}"/>
            </c:ext>
          </c:extLst>
        </c:ser>
        <c:ser>
          <c:idx val="4"/>
          <c:order val="4"/>
          <c:tx>
            <c:strRef>
              <c:f>'dal 15 gennaio al 4 sett'!$H$21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4 sett'!$I$16:$BC$16</c:f>
              <c:strCache>
                <c:ptCount val="4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6">
                  <c:v>10 ott.</c:v>
                </c:pt>
              </c:strCache>
            </c:strRef>
          </c:cat>
          <c:val>
            <c:numRef>
              <c:f>'dal 15 gennaio al 4 sett'!$I$21:$BC$21</c:f>
              <c:numCache>
                <c:formatCode>General</c:formatCode>
                <c:ptCount val="47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5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  <c:pt idx="32">
                  <c:v>28</c:v>
                </c:pt>
                <c:pt idx="33">
                  <c:v>40</c:v>
                </c:pt>
                <c:pt idx="34">
                  <c:v>20</c:v>
                </c:pt>
                <c:pt idx="35">
                  <c:v>16</c:v>
                </c:pt>
                <c:pt idx="36">
                  <c:v>16</c:v>
                </c:pt>
                <c:pt idx="37">
                  <c:v>13</c:v>
                </c:pt>
                <c:pt idx="38">
                  <c:v>3</c:v>
                </c:pt>
                <c:pt idx="39">
                  <c:v>3</c:v>
                </c:pt>
                <c:pt idx="40">
                  <c:v>0</c:v>
                </c:pt>
                <c:pt idx="41">
                  <c:v>1</c:v>
                </c:pt>
                <c:pt idx="42">
                  <c:v>4</c:v>
                </c:pt>
                <c:pt idx="43">
                  <c:v>7</c:v>
                </c:pt>
                <c:pt idx="44">
                  <c:v>12</c:v>
                </c:pt>
                <c:pt idx="4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5F-49EF-ACF9-5153D3837D40}"/>
            </c:ext>
          </c:extLst>
        </c:ser>
        <c:ser>
          <c:idx val="5"/>
          <c:order val="5"/>
          <c:tx>
            <c:strRef>
              <c:f>'dal 15 gennaio al 4 sett'!$H$22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4 sett'!$I$16:$BC$16</c:f>
              <c:strCache>
                <c:ptCount val="4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6">
                  <c:v>10 ott.</c:v>
                </c:pt>
              </c:strCache>
            </c:strRef>
          </c:cat>
          <c:val>
            <c:numRef>
              <c:f>'dal 15 gennaio al 4 sett'!$I$22:$BC$22</c:f>
              <c:numCache>
                <c:formatCode>General</c:formatCode>
                <c:ptCount val="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6</c:v>
                </c:pt>
                <c:pt idx="34">
                  <c:v>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2</c:v>
                </c:pt>
                <c:pt idx="41">
                  <c:v>1</c:v>
                </c:pt>
                <c:pt idx="42">
                  <c:v>1</c:v>
                </c:pt>
                <c:pt idx="43">
                  <c:v>0</c:v>
                </c:pt>
                <c:pt idx="44">
                  <c:v>0</c:v>
                </c:pt>
                <c:pt idx="4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25F-49EF-ACF9-5153D3837D40}"/>
            </c:ext>
          </c:extLst>
        </c:ser>
        <c:ser>
          <c:idx val="6"/>
          <c:order val="6"/>
          <c:tx>
            <c:strRef>
              <c:f>'dal 15 gennaio al 4 sett'!$H$23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4 sett'!$I$16:$BC$16</c:f>
              <c:strCache>
                <c:ptCount val="4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6">
                  <c:v>10 ott.</c:v>
                </c:pt>
              </c:strCache>
            </c:strRef>
          </c:cat>
          <c:val>
            <c:numRef>
              <c:f>'dal 15 gennaio al 4 sett'!$I$23:$BC$23</c:f>
              <c:numCache>
                <c:formatCode>General</c:formatCode>
                <c:ptCount val="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  <c:pt idx="28">
                  <c:v>101</c:v>
                </c:pt>
                <c:pt idx="29">
                  <c:v>54</c:v>
                </c:pt>
                <c:pt idx="30">
                  <c:v>15</c:v>
                </c:pt>
                <c:pt idx="31">
                  <c:v>1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1</c:v>
                </c:pt>
                <c:pt idx="43">
                  <c:v>1</c:v>
                </c:pt>
                <c:pt idx="44">
                  <c:v>2</c:v>
                </c:pt>
                <c:pt idx="4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5F-49EF-ACF9-5153D3837D40}"/>
            </c:ext>
          </c:extLst>
        </c:ser>
        <c:ser>
          <c:idx val="7"/>
          <c:order val="7"/>
          <c:tx>
            <c:strRef>
              <c:f>'dal 15 gennaio al 4 sett'!$H$24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4 sett'!$I$16:$BC$16</c:f>
              <c:strCache>
                <c:ptCount val="4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6">
                  <c:v>10 ott.</c:v>
                </c:pt>
              </c:strCache>
            </c:strRef>
          </c:cat>
          <c:val>
            <c:numRef>
              <c:f>'dal 15 gennaio al 4 sett'!$I$24:$BC$24</c:f>
              <c:numCache>
                <c:formatCode>General</c:formatCode>
                <c:ptCount val="47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5</c:v>
                </c:pt>
                <c:pt idx="29">
                  <c:v>17</c:v>
                </c:pt>
                <c:pt idx="30">
                  <c:v>17</c:v>
                </c:pt>
                <c:pt idx="31">
                  <c:v>13</c:v>
                </c:pt>
                <c:pt idx="32">
                  <c:v>2</c:v>
                </c:pt>
                <c:pt idx="33">
                  <c:v>21</c:v>
                </c:pt>
                <c:pt idx="34">
                  <c:v>22</c:v>
                </c:pt>
                <c:pt idx="35">
                  <c:v>12</c:v>
                </c:pt>
                <c:pt idx="36">
                  <c:v>6</c:v>
                </c:pt>
                <c:pt idx="37">
                  <c:v>3</c:v>
                </c:pt>
                <c:pt idx="38">
                  <c:v>0</c:v>
                </c:pt>
                <c:pt idx="39">
                  <c:v>0</c:v>
                </c:pt>
                <c:pt idx="40">
                  <c:v>1</c:v>
                </c:pt>
                <c:pt idx="41">
                  <c:v>0</c:v>
                </c:pt>
                <c:pt idx="42">
                  <c:v>1</c:v>
                </c:pt>
                <c:pt idx="43">
                  <c:v>1</c:v>
                </c:pt>
                <c:pt idx="44">
                  <c:v>24</c:v>
                </c:pt>
                <c:pt idx="4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25F-49EF-ACF9-5153D3837D40}"/>
            </c:ext>
          </c:extLst>
        </c:ser>
        <c:ser>
          <c:idx val="8"/>
          <c:order val="8"/>
          <c:tx>
            <c:strRef>
              <c:f>'dal 15 gennaio al 4 sett'!$H$25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4 sett'!$I$16:$BC$16</c:f>
              <c:strCache>
                <c:ptCount val="4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6">
                  <c:v>10 ott.</c:v>
                </c:pt>
              </c:strCache>
            </c:strRef>
          </c:cat>
          <c:val>
            <c:numRef>
              <c:f>'dal 15 gennaio al 4 sett'!$I$25:$BC$25</c:f>
              <c:numCache>
                <c:formatCode>General</c:formatCode>
                <c:ptCount val="47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  <c:pt idx="28">
                  <c:v>378</c:v>
                </c:pt>
                <c:pt idx="29">
                  <c:v>253</c:v>
                </c:pt>
                <c:pt idx="30">
                  <c:v>208</c:v>
                </c:pt>
                <c:pt idx="31">
                  <c:v>196</c:v>
                </c:pt>
                <c:pt idx="32">
                  <c:v>265</c:v>
                </c:pt>
                <c:pt idx="33">
                  <c:v>315</c:v>
                </c:pt>
                <c:pt idx="34">
                  <c:v>159</c:v>
                </c:pt>
                <c:pt idx="35">
                  <c:v>45</c:v>
                </c:pt>
                <c:pt idx="36">
                  <c:v>28</c:v>
                </c:pt>
                <c:pt idx="37">
                  <c:v>17</c:v>
                </c:pt>
                <c:pt idx="38">
                  <c:v>8</c:v>
                </c:pt>
                <c:pt idx="39">
                  <c:v>9</c:v>
                </c:pt>
                <c:pt idx="40">
                  <c:v>10</c:v>
                </c:pt>
                <c:pt idx="41">
                  <c:v>7</c:v>
                </c:pt>
                <c:pt idx="42">
                  <c:v>23</c:v>
                </c:pt>
                <c:pt idx="43">
                  <c:v>46</c:v>
                </c:pt>
                <c:pt idx="44">
                  <c:v>164</c:v>
                </c:pt>
                <c:pt idx="4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25F-49EF-ACF9-5153D3837D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74825060721761"/>
          <c:y val="0.87239891241225165"/>
          <c:w val="0.71054508759014012"/>
          <c:h val="6.45003941475386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0.72941</cdr:x>
      <cdr:y>0.48136</cdr:y>
    </cdr:from>
    <cdr:to>
      <cdr:x>0.76933</cdr:x>
      <cdr:y>0.54198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8892940" y="2873120"/>
          <a:ext cx="486730" cy="3618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196</a:t>
          </a:r>
        </a:p>
      </cdr:txBody>
    </cdr:sp>
  </cdr:relSizeAnchor>
  <cdr:relSizeAnchor xmlns:cdr="http://schemas.openxmlformats.org/drawingml/2006/chartDrawing">
    <cdr:from>
      <cdr:x>0.63907</cdr:x>
      <cdr:y>0.19207</cdr:y>
    </cdr:from>
    <cdr:to>
      <cdr:x>0.66822</cdr:x>
      <cdr:y>0.23282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7791494" y="1146432"/>
          <a:ext cx="355397" cy="2432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 dirty="0"/>
            <a:t>378</a:t>
          </a:r>
        </a:p>
      </cdr:txBody>
    </cdr:sp>
  </cdr:relSizeAnchor>
  <cdr:relSizeAnchor xmlns:cdr="http://schemas.openxmlformats.org/drawingml/2006/chartDrawing">
    <cdr:from>
      <cdr:x>0.70393</cdr:x>
      <cdr:y>0.29245</cdr:y>
    </cdr:from>
    <cdr:to>
      <cdr:x>0.72923</cdr:x>
      <cdr:y>0.35802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8582327" y="1745532"/>
          <a:ext cx="308458" cy="3913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315</a:t>
          </a:r>
        </a:p>
      </cdr:txBody>
    </cdr:sp>
  </cdr:relSizeAnchor>
  <cdr:relSizeAnchor xmlns:cdr="http://schemas.openxmlformats.org/drawingml/2006/chartDrawing">
    <cdr:from>
      <cdr:x>0.8924</cdr:x>
      <cdr:y>0.57494</cdr:y>
    </cdr:from>
    <cdr:to>
      <cdr:x>0.93867</cdr:x>
      <cdr:y>0.65435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17633461" y="662019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0.85689</cdr:x>
      <cdr:y>0.56097</cdr:y>
    </cdr:from>
    <cdr:to>
      <cdr:x>0.88219</cdr:x>
      <cdr:y>0.61037</cdr:y>
    </cdr:to>
    <cdr:sp macro="" textlink="">
      <cdr:nvSpPr>
        <cdr:cNvPr id="6" name="CasellaDiTesto 1"/>
        <cdr:cNvSpPr txBox="1"/>
      </cdr:nvSpPr>
      <cdr:spPr>
        <a:xfrm xmlns:a="http://schemas.openxmlformats.org/drawingml/2006/main">
          <a:off x="16931935" y="6459365"/>
          <a:ext cx="499919" cy="5688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2000" b="1"/>
            <a:t>164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0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10 ottobre </a:t>
            </a:r>
            <a:r>
              <a:rPr lang="it-IT" b="1" dirty="0" smtClean="0"/>
              <a:t>2022</a:t>
            </a:r>
            <a:endParaRPr lang="it-IT" b="1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8248766"/>
              </p:ext>
            </p:extLst>
          </p:nvPr>
        </p:nvGraphicFramePr>
        <p:xfrm>
          <a:off x="0" y="761999"/>
          <a:ext cx="12192000" cy="5968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40298"/>
              </p:ext>
            </p:extLst>
          </p:nvPr>
        </p:nvGraphicFramePr>
        <p:xfrm>
          <a:off x="273096" y="552011"/>
          <a:ext cx="11720430" cy="6305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</a:t>
            </a:r>
            <a:r>
              <a:rPr lang="it-IT" b="1" dirty="0" smtClean="0"/>
              <a:t>10 ottobre </a:t>
            </a:r>
            <a:r>
              <a:rPr lang="it-IT" b="1" dirty="0" smtClean="0"/>
              <a:t>2022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2546</TotalTime>
  <Words>57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268</cp:revision>
  <dcterms:created xsi:type="dcterms:W3CDTF">2021-02-16T11:24:19Z</dcterms:created>
  <dcterms:modified xsi:type="dcterms:W3CDTF">2022-10-10T13:12:02Z</dcterms:modified>
</cp:coreProperties>
</file>