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66" d="100"/>
          <a:sy n="66" d="100"/>
        </p:scale>
        <p:origin x="1469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17%20ottobre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17%20ottobre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17 ott'!$H$32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17 ott'!$I$31:$BY$31</c:f>
              <c:strCache>
                <c:ptCount val="69"/>
                <c:pt idx="0">
                  <c:v>15.01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18.07</c:v>
                </c:pt>
                <c:pt idx="64">
                  <c:v>12.09</c:v>
                </c:pt>
                <c:pt idx="68">
                  <c:v>17.10</c:v>
                </c:pt>
              </c:strCache>
            </c:strRef>
          </c:cat>
          <c:val>
            <c:numRef>
              <c:f>'dal 15 gennaio al 17 ott'!$I$32:$BY$32</c:f>
              <c:numCache>
                <c:formatCode>General</c:formatCode>
                <c:ptCount val="69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C-4DB0-B196-9469F3E330E5}"/>
            </c:ext>
          </c:extLst>
        </c:ser>
        <c:ser>
          <c:idx val="1"/>
          <c:order val="1"/>
          <c:tx>
            <c:strRef>
              <c:f>'dal 15 gennaio al 17 ott'!$H$33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17 ott'!$I$31:$BY$31</c:f>
              <c:strCache>
                <c:ptCount val="69"/>
                <c:pt idx="0">
                  <c:v>15.01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18.07</c:v>
                </c:pt>
                <c:pt idx="64">
                  <c:v>12.09</c:v>
                </c:pt>
                <c:pt idx="68">
                  <c:v>17.10</c:v>
                </c:pt>
              </c:strCache>
            </c:strRef>
          </c:cat>
          <c:val>
            <c:numRef>
              <c:f>'dal 15 gennaio al 17 ott'!$I$33:$BY$33</c:f>
              <c:numCache>
                <c:formatCode>General</c:formatCode>
                <c:ptCount val="69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C-4DB0-B196-9469F3E330E5}"/>
            </c:ext>
          </c:extLst>
        </c:ser>
        <c:ser>
          <c:idx val="2"/>
          <c:order val="2"/>
          <c:tx>
            <c:strRef>
              <c:f>'dal 15 gennaio al 17 ott'!$H$34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B96C-4DB0-B196-9469F3E330E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6C-4DB0-B196-9469F3E330E5}"/>
                </c:ext>
              </c:extLst>
            </c:dLbl>
            <c:dLbl>
              <c:idx val="2"/>
              <c:layout>
                <c:manualLayout>
                  <c:x val="1.9281695602958611E-3"/>
                  <c:y val="5.183862546441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22432527096981E-2"/>
                      <c:h val="4.63562717875945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96C-4DB0-B196-9469F3E330E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6C-4DB0-B196-9469F3E330E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6C-4DB0-B196-9469F3E330E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96C-4DB0-B196-9469F3E330E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6C-4DB0-B196-9469F3E330E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B96C-4DB0-B196-9469F3E330E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96C-4DB0-B196-9469F3E330E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96C-4DB0-B196-9469F3E330E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96C-4DB0-B196-9469F3E330E5}"/>
                </c:ext>
              </c:extLst>
            </c:dLbl>
            <c:dLbl>
              <c:idx val="13"/>
              <c:layout>
                <c:manualLayout>
                  <c:x val="-1.2854463735305741E-3"/>
                  <c:y val="5.0735675986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96C-4DB0-B196-9469F3E330E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96C-4DB0-B196-9469F3E330E5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96C-4DB0-B196-9469F3E330E5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96C-4DB0-B196-9469F3E330E5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96C-4DB0-B196-9469F3E330E5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96C-4DB0-B196-9469F3E330E5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96C-4DB0-B196-9469F3E330E5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96C-4DB0-B196-9469F3E330E5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96C-4DB0-B196-9469F3E330E5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96C-4DB0-B196-9469F3E330E5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D-B96C-4DB0-B196-9469F3E330E5}"/>
                </c:ext>
              </c:extLst>
            </c:dLbl>
            <c:dLbl>
              <c:idx val="38"/>
              <c:layout>
                <c:manualLayout>
                  <c:x val="6.4272318676528708E-3"/>
                  <c:y val="-0.248163632542394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B96C-4DB0-B196-9469F3E330E5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96C-4DB0-B196-9469F3E330E5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96C-4DB0-B196-9469F3E330E5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96C-4DB0-B196-9469F3E330E5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96C-4DB0-B196-9469F3E330E5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96C-4DB0-B196-9469F3E330E5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96C-4DB0-B196-9469F3E330E5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96C-4DB0-B196-9469F3E330E5}"/>
                </c:ext>
              </c:extLst>
            </c:dLbl>
            <c:dLbl>
              <c:idx val="52"/>
              <c:layout>
                <c:manualLayout>
                  <c:x val="-1.2854463735305741E-3"/>
                  <c:y val="-3.30884843389858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B96C-4DB0-B196-9469F3E330E5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96C-4DB0-B196-9469F3E330E5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96C-4DB0-B196-9469F3E330E5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96C-4DB0-B196-9469F3E330E5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B96C-4DB0-B196-9469F3E330E5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96C-4DB0-B196-9469F3E330E5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B96C-4DB0-B196-9469F3E330E5}"/>
                </c:ext>
              </c:extLst>
            </c:dLbl>
            <c:dLbl>
              <c:idx val="59"/>
              <c:layout>
                <c:manualLayout>
                  <c:x val="-2.8922543404437919E-2"/>
                  <c:y val="1.87501411254253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B96C-4DB0-B196-9469F3E330E5}"/>
                </c:ext>
              </c:extLst>
            </c:dLbl>
            <c:dLbl>
              <c:idx val="6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B96C-4DB0-B196-9469F3E330E5}"/>
                </c:ext>
              </c:extLst>
            </c:dLbl>
            <c:dLbl>
              <c:idx val="6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B96C-4DB0-B196-9469F3E330E5}"/>
                </c:ext>
              </c:extLst>
            </c:dLbl>
            <c:dLbl>
              <c:idx val="6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B96C-4DB0-B196-9469F3E330E5}"/>
                </c:ext>
              </c:extLst>
            </c:dLbl>
            <c:dLbl>
              <c:idx val="6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B96C-4DB0-B196-9469F3E330E5}"/>
                </c:ext>
              </c:extLst>
            </c:dLbl>
            <c:dLbl>
              <c:idx val="6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C-B96C-4DB0-B196-9469F3E330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17 ott'!$I$31:$BY$31</c:f>
              <c:strCache>
                <c:ptCount val="69"/>
                <c:pt idx="0">
                  <c:v>15.01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3">
                  <c:v>17.05</c:v>
                </c:pt>
                <c:pt idx="57">
                  <c:v>20.06</c:v>
                </c:pt>
                <c:pt idx="61">
                  <c:v>18.07</c:v>
                </c:pt>
                <c:pt idx="64">
                  <c:v>12.09</c:v>
                </c:pt>
                <c:pt idx="68">
                  <c:v>17.10</c:v>
                </c:pt>
              </c:strCache>
            </c:strRef>
          </c:cat>
          <c:val>
            <c:numRef>
              <c:f>'dal 15 gennaio al 17 ott'!$I$34:$BY$34</c:f>
              <c:numCache>
                <c:formatCode>General</c:formatCode>
                <c:ptCount val="69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B96C-4DB0-B196-9469F3E330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17 ott'!$H$17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17 ott'!$I$16:$BD$16</c:f>
              <c:strCache>
                <c:ptCount val="4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7">
                  <c:v>17 ott.</c:v>
                </c:pt>
              </c:strCache>
            </c:strRef>
          </c:cat>
          <c:val>
            <c:numRef>
              <c:f>'dal 15 gennaio al 17 ott'!$I$17:$BD$17</c:f>
              <c:numCache>
                <c:formatCode>General</c:formatCode>
                <c:ptCount val="48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  <c:pt idx="37">
                  <c:v>0</c:v>
                </c:pt>
                <c:pt idx="38">
                  <c:v>2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3</c:v>
                </c:pt>
                <c:pt idx="43">
                  <c:v>10</c:v>
                </c:pt>
                <c:pt idx="44">
                  <c:v>10</c:v>
                </c:pt>
                <c:pt idx="46">
                  <c:v>0</c:v>
                </c:pt>
                <c:pt idx="4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11-4BE0-BE5F-DDFD135847B2}"/>
            </c:ext>
          </c:extLst>
        </c:ser>
        <c:ser>
          <c:idx val="1"/>
          <c:order val="1"/>
          <c:tx>
            <c:strRef>
              <c:f>'dal 15 gennaio al 17 ott'!$H$18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17 ott'!$I$16:$BD$16</c:f>
              <c:strCache>
                <c:ptCount val="4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7">
                  <c:v>17 ott.</c:v>
                </c:pt>
              </c:strCache>
            </c:strRef>
          </c:cat>
          <c:val>
            <c:numRef>
              <c:f>'dal 15 gennaio al 17 ott'!$I$18:$BD$18</c:f>
              <c:numCache>
                <c:formatCode>General</c:formatCode>
                <c:ptCount val="48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  <c:pt idx="37">
                  <c:v>1</c:v>
                </c:pt>
                <c:pt idx="38">
                  <c:v>3</c:v>
                </c:pt>
                <c:pt idx="39">
                  <c:v>3</c:v>
                </c:pt>
                <c:pt idx="40">
                  <c:v>3</c:v>
                </c:pt>
                <c:pt idx="41">
                  <c:v>1</c:v>
                </c:pt>
                <c:pt idx="42">
                  <c:v>10</c:v>
                </c:pt>
                <c:pt idx="43">
                  <c:v>12</c:v>
                </c:pt>
                <c:pt idx="44">
                  <c:v>11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11-4BE0-BE5F-DDFD135847B2}"/>
            </c:ext>
          </c:extLst>
        </c:ser>
        <c:ser>
          <c:idx val="2"/>
          <c:order val="2"/>
          <c:tx>
            <c:strRef>
              <c:f>'dal 15 gennaio al 17 ott'!$H$19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17 ott'!$I$16:$BD$16</c:f>
              <c:strCache>
                <c:ptCount val="4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7">
                  <c:v>17 ott.</c:v>
                </c:pt>
              </c:strCache>
            </c:strRef>
          </c:cat>
          <c:val>
            <c:numRef>
              <c:f>'dal 15 gennaio al 17 ott'!$I$19:$BD$19</c:f>
              <c:numCache>
                <c:formatCode>General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2</c:v>
                </c:pt>
                <c:pt idx="41">
                  <c:v>4</c:v>
                </c:pt>
                <c:pt idx="42">
                  <c:v>3</c:v>
                </c:pt>
                <c:pt idx="43">
                  <c:v>14</c:v>
                </c:pt>
                <c:pt idx="44">
                  <c:v>90</c:v>
                </c:pt>
                <c:pt idx="46">
                  <c:v>4</c:v>
                </c:pt>
                <c:pt idx="4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11-4BE0-BE5F-DDFD135847B2}"/>
            </c:ext>
          </c:extLst>
        </c:ser>
        <c:ser>
          <c:idx val="3"/>
          <c:order val="3"/>
          <c:tx>
            <c:strRef>
              <c:f>'dal 15 gennaio al 17 ott'!$H$20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17 ott'!$I$16:$BD$16</c:f>
              <c:strCache>
                <c:ptCount val="4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7">
                  <c:v>17 ott.</c:v>
                </c:pt>
              </c:strCache>
            </c:strRef>
          </c:cat>
          <c:val>
            <c:numRef>
              <c:f>'dal 15 gennaio al 17 ott'!$I$20:$BD$20</c:f>
              <c:numCache>
                <c:formatCode>General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1</c:v>
                </c:pt>
                <c:pt idx="44">
                  <c:v>15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11-4BE0-BE5F-DDFD135847B2}"/>
            </c:ext>
          </c:extLst>
        </c:ser>
        <c:ser>
          <c:idx val="4"/>
          <c:order val="4"/>
          <c:tx>
            <c:strRef>
              <c:f>'dal 15 gennaio al 17 ott'!$H$21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17 ott'!$I$16:$BD$16</c:f>
              <c:strCache>
                <c:ptCount val="4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7">
                  <c:v>17 ott.</c:v>
                </c:pt>
              </c:strCache>
            </c:strRef>
          </c:cat>
          <c:val>
            <c:numRef>
              <c:f>'dal 15 gennaio al 17 ott'!$I$21:$BD$21</c:f>
              <c:numCache>
                <c:formatCode>General</c:formatCode>
                <c:ptCount val="4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  <c:pt idx="37">
                  <c:v>13</c:v>
                </c:pt>
                <c:pt idx="38">
                  <c:v>3</c:v>
                </c:pt>
                <c:pt idx="39">
                  <c:v>3</c:v>
                </c:pt>
                <c:pt idx="40">
                  <c:v>0</c:v>
                </c:pt>
                <c:pt idx="41">
                  <c:v>1</c:v>
                </c:pt>
                <c:pt idx="42">
                  <c:v>4</c:v>
                </c:pt>
                <c:pt idx="43">
                  <c:v>7</c:v>
                </c:pt>
                <c:pt idx="44">
                  <c:v>12</c:v>
                </c:pt>
                <c:pt idx="46">
                  <c:v>3</c:v>
                </c:pt>
                <c:pt idx="4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11-4BE0-BE5F-DDFD135847B2}"/>
            </c:ext>
          </c:extLst>
        </c:ser>
        <c:ser>
          <c:idx val="5"/>
          <c:order val="5"/>
          <c:tx>
            <c:strRef>
              <c:f>'dal 15 gennaio al 17 ott'!$H$22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17 ott'!$I$16:$BD$16</c:f>
              <c:strCache>
                <c:ptCount val="4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7">
                  <c:v>17 ott.</c:v>
                </c:pt>
              </c:strCache>
            </c:strRef>
          </c:cat>
          <c:val>
            <c:numRef>
              <c:f>'dal 15 gennaio al 17 ott'!$I$22:$BD$22</c:f>
              <c:numCache>
                <c:formatCode>General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2</c:v>
                </c:pt>
                <c:pt idx="41">
                  <c:v>1</c:v>
                </c:pt>
                <c:pt idx="42">
                  <c:v>1</c:v>
                </c:pt>
                <c:pt idx="43">
                  <c:v>0</c:v>
                </c:pt>
                <c:pt idx="44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11-4BE0-BE5F-DDFD135847B2}"/>
            </c:ext>
          </c:extLst>
        </c:ser>
        <c:ser>
          <c:idx val="6"/>
          <c:order val="6"/>
          <c:tx>
            <c:strRef>
              <c:f>'dal 15 gennaio al 17 ott'!$H$23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17 ott'!$I$16:$BD$16</c:f>
              <c:strCache>
                <c:ptCount val="4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7">
                  <c:v>17 ott.</c:v>
                </c:pt>
              </c:strCache>
            </c:strRef>
          </c:cat>
          <c:val>
            <c:numRef>
              <c:f>'dal 15 gennaio al 17 ott'!$I$23:$BD$23</c:f>
              <c:numCache>
                <c:formatCode>General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2</c:v>
                </c:pt>
                <c:pt idx="46">
                  <c:v>8</c:v>
                </c:pt>
                <c:pt idx="4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11-4BE0-BE5F-DDFD135847B2}"/>
            </c:ext>
          </c:extLst>
        </c:ser>
        <c:ser>
          <c:idx val="7"/>
          <c:order val="7"/>
          <c:tx>
            <c:strRef>
              <c:f>'dal 15 gennaio al 17 ott'!$H$24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17 ott'!$I$16:$BD$16</c:f>
              <c:strCache>
                <c:ptCount val="4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7">
                  <c:v>17 ott.</c:v>
                </c:pt>
              </c:strCache>
            </c:strRef>
          </c:cat>
          <c:val>
            <c:numRef>
              <c:f>'dal 15 gennaio al 17 ott'!$I$24:$BD$24</c:f>
              <c:numCache>
                <c:formatCode>General</c:formatCode>
                <c:ptCount val="48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  <c:pt idx="37">
                  <c:v>3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24</c:v>
                </c:pt>
                <c:pt idx="46">
                  <c:v>1</c:v>
                </c:pt>
                <c:pt idx="4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911-4BE0-BE5F-DDFD135847B2}"/>
            </c:ext>
          </c:extLst>
        </c:ser>
        <c:ser>
          <c:idx val="8"/>
          <c:order val="8"/>
          <c:tx>
            <c:strRef>
              <c:f>'dal 15 gennaio al 17 ott'!$H$25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17 ott'!$I$16:$BD$16</c:f>
              <c:strCache>
                <c:ptCount val="48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26.04</c:v>
                </c:pt>
                <c:pt idx="37">
                  <c:v>23 mag</c:v>
                </c:pt>
                <c:pt idx="40">
                  <c:v>20 giu</c:v>
                </c:pt>
                <c:pt idx="44">
                  <c:v>25 lug</c:v>
                </c:pt>
                <c:pt idx="47">
                  <c:v>17 ott.</c:v>
                </c:pt>
              </c:strCache>
            </c:strRef>
          </c:cat>
          <c:val>
            <c:numRef>
              <c:f>'dal 15 gennaio al 17 ott'!$I$25:$BD$25</c:f>
              <c:numCache>
                <c:formatCode>General</c:formatCode>
                <c:ptCount val="48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  <c:pt idx="37">
                  <c:v>17</c:v>
                </c:pt>
                <c:pt idx="38">
                  <c:v>8</c:v>
                </c:pt>
                <c:pt idx="39">
                  <c:v>9</c:v>
                </c:pt>
                <c:pt idx="40">
                  <c:v>10</c:v>
                </c:pt>
                <c:pt idx="41">
                  <c:v>7</c:v>
                </c:pt>
                <c:pt idx="42">
                  <c:v>23</c:v>
                </c:pt>
                <c:pt idx="43">
                  <c:v>46</c:v>
                </c:pt>
                <c:pt idx="44">
                  <c:v>164</c:v>
                </c:pt>
                <c:pt idx="46">
                  <c:v>16</c:v>
                </c:pt>
                <c:pt idx="4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11-4BE0-BE5F-DDFD13584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90535009965294244"/>
          <c:w val="0.71054508759014012"/>
          <c:h val="3.1549236594376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0.75415</cdr:x>
      <cdr:y>0.49828</cdr:y>
    </cdr:from>
    <cdr:to>
      <cdr:x>0.7767</cdr:x>
      <cdr:y>0.54197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4901795" y="5737448"/>
          <a:ext cx="445581" cy="503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196</a:t>
          </a:r>
        </a:p>
      </cdr:txBody>
    </cdr:sp>
  </cdr:relSizeAnchor>
  <cdr:relSizeAnchor xmlns:cdr="http://schemas.openxmlformats.org/drawingml/2006/chartDrawing">
    <cdr:from>
      <cdr:x>0.67386</cdr:x>
      <cdr:y>0.22366</cdr:y>
    </cdr:from>
    <cdr:to>
      <cdr:x>0.70301</cdr:x>
      <cdr:y>0.26441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13315323" y="2575364"/>
          <a:ext cx="575995" cy="4692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/>
            <a:t>378</a:t>
          </a:r>
        </a:p>
      </cdr:txBody>
    </cdr:sp>
  </cdr:relSizeAnchor>
  <cdr:relSizeAnchor xmlns:cdr="http://schemas.openxmlformats.org/drawingml/2006/chartDrawing">
    <cdr:from>
      <cdr:x>0.74723</cdr:x>
      <cdr:y>0.32757</cdr:y>
    </cdr:from>
    <cdr:to>
      <cdr:x>0.77253</cdr:x>
      <cdr:y>0.37697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4764964" y="3771874"/>
          <a:ext cx="499920" cy="568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315</a:t>
          </a:r>
        </a:p>
      </cdr:txBody>
    </cdr:sp>
  </cdr:relSizeAnchor>
  <cdr:relSizeAnchor xmlns:cdr="http://schemas.openxmlformats.org/drawingml/2006/chartDrawing">
    <cdr:from>
      <cdr:x>0.8924</cdr:x>
      <cdr:y>0.57494</cdr:y>
    </cdr:from>
    <cdr:to>
      <cdr:x>0.93867</cdr:x>
      <cdr:y>0.65435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7633461" y="66201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  <cdr:relSizeAnchor xmlns:cdr="http://schemas.openxmlformats.org/drawingml/2006/chartDrawing">
    <cdr:from>
      <cdr:x>0.85689</cdr:x>
      <cdr:y>0.56097</cdr:y>
    </cdr:from>
    <cdr:to>
      <cdr:x>0.88219</cdr:x>
      <cdr:y>0.61037</cdr:y>
    </cdr:to>
    <cdr:sp macro="" textlink="">
      <cdr:nvSpPr>
        <cdr:cNvPr id="6" name="CasellaDiTesto 1"/>
        <cdr:cNvSpPr txBox="1"/>
      </cdr:nvSpPr>
      <cdr:spPr>
        <a:xfrm xmlns:a="http://schemas.openxmlformats.org/drawingml/2006/main">
          <a:off x="16931935" y="6459365"/>
          <a:ext cx="499919" cy="568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2000" b="1"/>
            <a:t>164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0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17 </a:t>
            </a:r>
            <a:r>
              <a:rPr lang="it-IT" b="1" dirty="0" smtClean="0"/>
              <a:t>ottobre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898525"/>
              </p:ext>
            </p:extLst>
          </p:nvPr>
        </p:nvGraphicFramePr>
        <p:xfrm>
          <a:off x="-1" y="0"/>
          <a:ext cx="1205484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17 </a:t>
            </a:r>
            <a:r>
              <a:rPr lang="it-IT" b="1" dirty="0" smtClean="0"/>
              <a:t>ottobre 2022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611835"/>
              </p:ext>
            </p:extLst>
          </p:nvPr>
        </p:nvGraphicFramePr>
        <p:xfrm>
          <a:off x="335666" y="1075541"/>
          <a:ext cx="11644131" cy="56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57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271</cp:revision>
  <dcterms:created xsi:type="dcterms:W3CDTF">2021-02-16T11:24:19Z</dcterms:created>
  <dcterms:modified xsi:type="dcterms:W3CDTF">2022-10-17T16:18:36Z</dcterms:modified>
</cp:coreProperties>
</file>