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99" d="100"/>
          <a:sy n="99" d="100"/>
        </p:scale>
        <p:origin x="221" y="-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4%20ottobre%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4%20ottobre%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17 ott'!$H$32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17 ott'!$I$31:$BZ$31</c:f>
              <c:strCache>
                <c:ptCount val="70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9">
                  <c:v>24 10</c:v>
                </c:pt>
              </c:strCache>
            </c:strRef>
          </c:cat>
          <c:val>
            <c:numRef>
              <c:f>'dal 15 gennaio al 17 ott'!$I$32:$BZ$32</c:f>
              <c:numCache>
                <c:formatCode>General</c:formatCode>
                <c:ptCount val="70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2-4571-B926-1F5B70F06359}"/>
            </c:ext>
          </c:extLst>
        </c:ser>
        <c:ser>
          <c:idx val="1"/>
          <c:order val="1"/>
          <c:tx>
            <c:strRef>
              <c:f>'dal 15 gennaio al 17 ott'!$H$33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17 ott'!$I$31:$BZ$31</c:f>
              <c:strCache>
                <c:ptCount val="70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9">
                  <c:v>24 10</c:v>
                </c:pt>
              </c:strCache>
            </c:strRef>
          </c:cat>
          <c:val>
            <c:numRef>
              <c:f>'dal 15 gennaio al 17 ott'!$I$33:$BZ$33</c:f>
              <c:numCache>
                <c:formatCode>General</c:formatCode>
                <c:ptCount val="70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2-4571-B926-1F5B70F06359}"/>
            </c:ext>
          </c:extLst>
        </c:ser>
        <c:ser>
          <c:idx val="2"/>
          <c:order val="2"/>
          <c:tx>
            <c:strRef>
              <c:f>'dal 15 gennaio al 17 ott'!$H$34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1A2-4571-B926-1F5B70F0635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A2-4571-B926-1F5B70F06359}"/>
                </c:ext>
              </c:extLst>
            </c:dLbl>
            <c:dLbl>
              <c:idx val="2"/>
              <c:layout>
                <c:manualLayout>
                  <c:x val="8.3548995026075205E-3"/>
                  <c:y val="5.18386302741785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075892411720301E-2"/>
                      <c:h val="4.63562814071292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1A2-4571-B926-1F5B70F0635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A2-4571-B926-1F5B70F0635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A2-4571-B926-1F5B70F0635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A2-4571-B926-1F5B70F0635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A2-4571-B926-1F5B70F0635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1A2-4571-B926-1F5B70F0635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A2-4571-B926-1F5B70F0635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A2-4571-B926-1F5B70F0635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A2-4571-B926-1F5B70F06359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1A2-4571-B926-1F5B70F0635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A2-4571-B926-1F5B70F0635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A2-4571-B926-1F5B70F06359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A2-4571-B926-1F5B70F06359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A2-4571-B926-1F5B70F06359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1A2-4571-B926-1F5B70F06359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1A2-4571-B926-1F5B70F06359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1A2-4571-B926-1F5B70F06359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1A2-4571-B926-1F5B70F06359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1A2-4571-B926-1F5B70F06359}"/>
                </c:ext>
              </c:extLst>
            </c:dLbl>
            <c:dLbl>
              <c:idx val="33"/>
              <c:layout>
                <c:manualLayout>
                  <c:x val="7.4978583872991394E-3"/>
                  <c:y val="-2.378388055922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E1A2-4571-B926-1F5B70F06359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E1A2-4571-B926-1F5B70F06359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E1A2-4571-B926-1F5B70F06359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1A2-4571-B926-1F5B70F06359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1A2-4571-B926-1F5B70F06359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1A2-4571-B926-1F5B70F06359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1A2-4571-B926-1F5B70F06359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1A2-4571-B926-1F5B70F06359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1A2-4571-B926-1F5B70F06359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1A2-4571-B926-1F5B70F06359}"/>
                </c:ext>
              </c:extLst>
            </c:dLbl>
            <c:dLbl>
              <c:idx val="52"/>
              <c:layout>
                <c:manualLayout>
                  <c:x val="4.0701816413124068E-3"/>
                  <c:y val="9.72255073317071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E1A2-4571-B926-1F5B70F06359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1A2-4571-B926-1F5B70F06359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1A2-4571-B926-1F5B70F06359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1A2-4571-B926-1F5B70F06359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1A2-4571-B926-1F5B70F06359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E1A2-4571-B926-1F5B70F06359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E1A2-4571-B926-1F5B70F06359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E1A2-4571-B926-1F5B70F06359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E1A2-4571-B926-1F5B70F06359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E1A2-4571-B926-1F5B70F06359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E1A2-4571-B926-1F5B70F06359}"/>
                </c:ext>
              </c:extLst>
            </c:dLbl>
            <c:dLbl>
              <c:idx val="63"/>
              <c:layout>
                <c:manualLayout>
                  <c:x val="6.4272318676528708E-3"/>
                  <c:y val="-1.9853090603391525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E1A2-4571-B926-1F5B70F06359}"/>
                </c:ext>
              </c:extLst>
            </c:dLbl>
            <c:dLbl>
              <c:idx val="6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E1A2-4571-B926-1F5B70F06359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F-E1A2-4571-B926-1F5B70F06359}"/>
                </c:ext>
              </c:extLst>
            </c:dLbl>
            <c:dLbl>
              <c:idx val="68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0-E1A2-4571-B926-1F5B70F063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17 ott'!$I$31:$BZ$31</c:f>
              <c:strCache>
                <c:ptCount val="70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9">
                  <c:v>24 10</c:v>
                </c:pt>
              </c:strCache>
            </c:strRef>
          </c:cat>
          <c:val>
            <c:numRef>
              <c:f>'dal 15 gennaio al 17 ott'!$I$34:$BZ$34</c:f>
              <c:numCache>
                <c:formatCode>General</c:formatCode>
                <c:ptCount val="70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E1A2-4571-B926-1F5B70F06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246035933652622E-3"/>
          <c:y val="1.5721147129048575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17 ott'!$H$17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ott'!$I$17:$BE$17</c:f>
              <c:numCache>
                <c:formatCode>General</c:formatCode>
                <c:ptCount val="49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3</c:v>
                </c:pt>
                <c:pt idx="43">
                  <c:v>10</c:v>
                </c:pt>
                <c:pt idx="44">
                  <c:v>10</c:v>
                </c:pt>
                <c:pt idx="46">
                  <c:v>0</c:v>
                </c:pt>
                <c:pt idx="47">
                  <c:v>2</c:v>
                </c:pt>
                <c:pt idx="4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78-407D-997B-15BFC62E9D2F}"/>
            </c:ext>
          </c:extLst>
        </c:ser>
        <c:ser>
          <c:idx val="1"/>
          <c:order val="1"/>
          <c:tx>
            <c:strRef>
              <c:f>'dal 15 gennaio al 17 ott'!$H$18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ott'!$I$18:$BE$18</c:f>
              <c:numCache>
                <c:formatCode>General</c:formatCode>
                <c:ptCount val="49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  <c:pt idx="42">
                  <c:v>10</c:v>
                </c:pt>
                <c:pt idx="43">
                  <c:v>12</c:v>
                </c:pt>
                <c:pt idx="44">
                  <c:v>11</c:v>
                </c:pt>
                <c:pt idx="46">
                  <c:v>0</c:v>
                </c:pt>
                <c:pt idx="47">
                  <c:v>0</c:v>
                </c:pt>
                <c:pt idx="4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78-407D-997B-15BFC62E9D2F}"/>
            </c:ext>
          </c:extLst>
        </c:ser>
        <c:ser>
          <c:idx val="2"/>
          <c:order val="2"/>
          <c:tx>
            <c:strRef>
              <c:f>'dal 15 gennaio al 17 ott'!$H$19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ott'!$I$19:$BE$19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  <c:pt idx="42">
                  <c:v>3</c:v>
                </c:pt>
                <c:pt idx="43">
                  <c:v>14</c:v>
                </c:pt>
                <c:pt idx="44">
                  <c:v>90</c:v>
                </c:pt>
                <c:pt idx="46">
                  <c:v>4</c:v>
                </c:pt>
                <c:pt idx="47">
                  <c:v>1</c:v>
                </c:pt>
                <c:pt idx="4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78-407D-997B-15BFC62E9D2F}"/>
            </c:ext>
          </c:extLst>
        </c:ser>
        <c:ser>
          <c:idx val="3"/>
          <c:order val="3"/>
          <c:tx>
            <c:strRef>
              <c:f>'dal 15 gennaio al 17 ott'!$H$20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ott'!$I$20:$BE$20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  <c:pt idx="44">
                  <c:v>15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78-407D-997B-15BFC62E9D2F}"/>
            </c:ext>
          </c:extLst>
        </c:ser>
        <c:ser>
          <c:idx val="4"/>
          <c:order val="4"/>
          <c:tx>
            <c:strRef>
              <c:f>'dal 15 gennaio al 17 ott'!$H$21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ott'!$I$21:$BE$21</c:f>
              <c:numCache>
                <c:formatCode>General</c:formatCode>
                <c:ptCount val="49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  <c:pt idx="42">
                  <c:v>4</c:v>
                </c:pt>
                <c:pt idx="43">
                  <c:v>7</c:v>
                </c:pt>
                <c:pt idx="44">
                  <c:v>12</c:v>
                </c:pt>
                <c:pt idx="46">
                  <c:v>3</c:v>
                </c:pt>
                <c:pt idx="47">
                  <c:v>2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78-407D-997B-15BFC62E9D2F}"/>
            </c:ext>
          </c:extLst>
        </c:ser>
        <c:ser>
          <c:idx val="5"/>
          <c:order val="5"/>
          <c:tx>
            <c:strRef>
              <c:f>'dal 15 gennaio al 17 ott'!$H$22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ott'!$I$22:$BE$22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478-407D-997B-15BFC62E9D2F}"/>
            </c:ext>
          </c:extLst>
        </c:ser>
        <c:ser>
          <c:idx val="6"/>
          <c:order val="6"/>
          <c:tx>
            <c:strRef>
              <c:f>'dal 15 gennaio al 17 ott'!$H$23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ott'!$I$23:$BE$23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6">
                  <c:v>8</c:v>
                </c:pt>
                <c:pt idx="47">
                  <c:v>4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78-407D-997B-15BFC62E9D2F}"/>
            </c:ext>
          </c:extLst>
        </c:ser>
        <c:ser>
          <c:idx val="7"/>
          <c:order val="7"/>
          <c:tx>
            <c:strRef>
              <c:f>'dal 15 gennaio al 17 ott'!$H$24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ott'!$I$24:$BE$24</c:f>
              <c:numCache>
                <c:formatCode>General</c:formatCode>
                <c:ptCount val="49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24</c:v>
                </c:pt>
                <c:pt idx="46">
                  <c:v>1</c:v>
                </c:pt>
                <c:pt idx="47">
                  <c:v>4</c:v>
                </c:pt>
                <c:pt idx="4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78-407D-997B-15BFC62E9D2F}"/>
            </c:ext>
          </c:extLst>
        </c:ser>
        <c:ser>
          <c:idx val="8"/>
          <c:order val="8"/>
          <c:tx>
            <c:strRef>
              <c:f>'dal 15 gennaio al 17 ott'!$H$25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17 ott'!$I$16:$BE$16</c:f>
              <c:strCache>
                <c:ptCount val="49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8">
                  <c:v>24 ott.</c:v>
                </c:pt>
              </c:strCache>
            </c:strRef>
          </c:cat>
          <c:val>
            <c:numRef>
              <c:f>'dal 15 gennaio al 17 ott'!$I$25:$BE$25</c:f>
              <c:numCache>
                <c:formatCode>General</c:formatCode>
                <c:ptCount val="49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  <c:pt idx="42">
                  <c:v>23</c:v>
                </c:pt>
                <c:pt idx="43">
                  <c:v>46</c:v>
                </c:pt>
                <c:pt idx="44">
                  <c:v>164</c:v>
                </c:pt>
                <c:pt idx="46">
                  <c:v>16</c:v>
                </c:pt>
                <c:pt idx="47">
                  <c:v>13</c:v>
                </c:pt>
                <c:pt idx="48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478-407D-997B-15BFC62E9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71054508759014012"/>
          <c:h val="7.62646559542692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C84-463D-8C26-BBF62EC98C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Foglio1!$A$3:$A$51</c:f>
              <c:strCache>
                <c:ptCount val="4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</c:strCache>
            </c:strRef>
          </c:cat>
          <c:val>
            <c:numRef>
              <c:f>Foglio1!$B$3:$B$51</c:f>
              <c:numCache>
                <c:formatCode>General</c:formatCode>
                <c:ptCount val="49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4-463D-8C26-BBF62EC98C40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Foglio1!$A$3:$A$51</c:f>
              <c:strCache>
                <c:ptCount val="4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</c:strCache>
            </c:strRef>
          </c:cat>
          <c:val>
            <c:numRef>
              <c:f>Foglio1!$C$3:$C$51</c:f>
              <c:numCache>
                <c:formatCode>General</c:formatCode>
                <c:ptCount val="49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4-463D-8C26-BBF62EC98C40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Foglio1!$A$3:$A$51</c:f>
              <c:strCache>
                <c:ptCount val="4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</c:strCache>
            </c:strRef>
          </c:cat>
          <c:val>
            <c:numRef>
              <c:f>Foglio1!$D$3:$D$51</c:f>
              <c:numCache>
                <c:formatCode>General</c:formatCode>
                <c:ptCount val="49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84-463D-8C26-BBF62EC98C40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84-463D-8C26-BBF62EC98C40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84-463D-8C26-BBF62EC98C40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84-463D-8C26-BBF62EC98C40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84-463D-8C26-BBF62EC98C40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84-463D-8C26-BBF62EC98C40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84-463D-8C26-BBF62EC98C40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C84-463D-8C26-BBF62EC98C40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84-463D-8C26-BBF62EC98C40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C84-463D-8C26-BBF62EC98C40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C84-463D-8C26-BBF62EC98C40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C84-463D-8C26-BBF62EC98C40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C84-463D-8C26-BBF62EC98C40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Foglio1!$A$3:$A$51</c:f>
              <c:strCache>
                <c:ptCount val="4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</c:strCache>
            </c:strRef>
          </c:cat>
          <c:val>
            <c:numRef>
              <c:f>Foglio1!$E$3:$E$51</c:f>
              <c:numCache>
                <c:formatCode>General</c:formatCode>
                <c:ptCount val="49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>
                  <c:v>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C84-463D-8C26-BBF62EC98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0.77026</cdr:x>
      <cdr:y>0.53739</cdr:y>
    </cdr:from>
    <cdr:to>
      <cdr:x>0.82408</cdr:x>
      <cdr:y>0.59617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9132815" y="2869507"/>
          <a:ext cx="638072" cy="313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 smtClean="0"/>
            <a:t>164</a:t>
          </a:r>
          <a:endParaRPr lang="it-IT" sz="1800" b="1" dirty="0"/>
        </a:p>
      </cdr:txBody>
    </cdr:sp>
  </cdr:relSizeAnchor>
  <cdr:relSizeAnchor xmlns:cdr="http://schemas.openxmlformats.org/drawingml/2006/chartDrawing">
    <cdr:from>
      <cdr:x>0.58983</cdr:x>
      <cdr:y>0.16999</cdr:y>
    </cdr:from>
    <cdr:to>
      <cdr:x>0.63703</cdr:x>
      <cdr:y>0.23835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6993483" y="907686"/>
          <a:ext cx="559642" cy="365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  <cdr:relSizeAnchor xmlns:cdr="http://schemas.openxmlformats.org/drawingml/2006/chartDrawing">
    <cdr:from>
      <cdr:x>0.63558</cdr:x>
      <cdr:y>0.27796</cdr:y>
    </cdr:from>
    <cdr:to>
      <cdr:x>0.68423</cdr:x>
      <cdr:y>0.3572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535863" y="1484260"/>
          <a:ext cx="576820" cy="423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24</a:t>
            </a:r>
            <a:r>
              <a:rPr lang="it-IT" b="1" dirty="0" smtClean="0"/>
              <a:t> </a:t>
            </a:r>
            <a:r>
              <a:rPr lang="it-IT" b="1" dirty="0" smtClean="0"/>
              <a:t>ottobre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591264"/>
              </p:ext>
            </p:extLst>
          </p:nvPr>
        </p:nvGraphicFramePr>
        <p:xfrm>
          <a:off x="335281" y="1061048"/>
          <a:ext cx="11856719" cy="5339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24 </a:t>
            </a:r>
            <a:r>
              <a:rPr lang="it-IT" b="1" dirty="0" smtClean="0"/>
              <a:t>ottobre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878441"/>
              </p:ext>
            </p:extLst>
          </p:nvPr>
        </p:nvGraphicFramePr>
        <p:xfrm>
          <a:off x="0" y="609600"/>
          <a:ext cx="11826240" cy="62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589638"/>
              </p:ext>
            </p:extLst>
          </p:nvPr>
        </p:nvGraphicFramePr>
        <p:xfrm>
          <a:off x="312420" y="689675"/>
          <a:ext cx="11567160" cy="5192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66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279</cp:revision>
  <dcterms:created xsi:type="dcterms:W3CDTF">2021-02-16T11:24:19Z</dcterms:created>
  <dcterms:modified xsi:type="dcterms:W3CDTF">2022-10-24T13:33:31Z</dcterms:modified>
</cp:coreProperties>
</file>