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93857" autoAdjust="0"/>
  </p:normalViewPr>
  <p:slideViewPr>
    <p:cSldViewPr snapToGrid="0">
      <p:cViewPr>
        <p:scale>
          <a:sx n="88" d="100"/>
          <a:sy n="88" d="100"/>
        </p:scale>
        <p:origin x="638" y="-1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14%20NOVEMBR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673892983957785E-2"/>
          <c:y val="4.088902938709011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14 nov'!$H$32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14 nov'!$I$31:$CD$31</c:f>
              <c:strCache>
                <c:ptCount val="73"/>
                <c:pt idx="0">
                  <c:v>15.01</c:v>
                </c:pt>
                <c:pt idx="7">
                  <c:v>01.03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7">
                  <c:v>20.06</c:v>
                </c:pt>
                <c:pt idx="61">
                  <c:v>18.07</c:v>
                </c:pt>
                <c:pt idx="65">
                  <c:v>19.09</c:v>
                </c:pt>
                <c:pt idx="72">
                  <c:v>14.11</c:v>
                </c:pt>
              </c:strCache>
            </c:strRef>
          </c:cat>
          <c:val>
            <c:numRef>
              <c:f>'dal 15 gennaio al 14 nov'!$I$32:$CD$32</c:f>
              <c:numCache>
                <c:formatCode>General</c:formatCode>
                <c:ptCount val="74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  <c:pt idx="62">
                  <c:v>90</c:v>
                </c:pt>
                <c:pt idx="63">
                  <c:v>0</c:v>
                </c:pt>
                <c:pt idx="64">
                  <c:v>0</c:v>
                </c:pt>
                <c:pt idx="65">
                  <c:v>3</c:v>
                </c:pt>
                <c:pt idx="67">
                  <c:v>16</c:v>
                </c:pt>
                <c:pt idx="68">
                  <c:v>13</c:v>
                </c:pt>
                <c:pt idx="69">
                  <c:v>18</c:v>
                </c:pt>
                <c:pt idx="70">
                  <c:v>20</c:v>
                </c:pt>
                <c:pt idx="71">
                  <c:v>22</c:v>
                </c:pt>
                <c:pt idx="7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68-48C3-9944-33ABE3493A36}"/>
            </c:ext>
          </c:extLst>
        </c:ser>
        <c:ser>
          <c:idx val="1"/>
          <c:order val="1"/>
          <c:tx>
            <c:strRef>
              <c:f>'dal 15 gennaio al 14 nov'!$H$33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14 nov'!$I$31:$CD$31</c:f>
              <c:strCache>
                <c:ptCount val="73"/>
                <c:pt idx="0">
                  <c:v>15.01</c:v>
                </c:pt>
                <c:pt idx="7">
                  <c:v>01.03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7">
                  <c:v>20.06</c:v>
                </c:pt>
                <c:pt idx="61">
                  <c:v>18.07</c:v>
                </c:pt>
                <c:pt idx="65">
                  <c:v>19.09</c:v>
                </c:pt>
                <c:pt idx="72">
                  <c:v>14.11</c:v>
                </c:pt>
              </c:strCache>
            </c:strRef>
          </c:cat>
          <c:val>
            <c:numRef>
              <c:f>'dal 15 gennaio al 14 nov'!$I$33:$CD$33</c:f>
              <c:numCache>
                <c:formatCode>General</c:formatCode>
                <c:ptCount val="74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68-48C3-9944-33ABE3493A36}"/>
            </c:ext>
          </c:extLst>
        </c:ser>
        <c:ser>
          <c:idx val="2"/>
          <c:order val="2"/>
          <c:tx>
            <c:strRef>
              <c:f>'dal 15 gennaio al 14 nov'!$H$34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168-48C3-9944-33ABE3493A3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68-48C3-9944-33ABE3493A36}"/>
                </c:ext>
              </c:extLst>
            </c:dLbl>
            <c:dLbl>
              <c:idx val="2"/>
              <c:layout>
                <c:manualLayout>
                  <c:x val="1.9281695602958611E-3"/>
                  <c:y val="5.1838625464411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222432527096981E-2"/>
                      <c:h val="4.63562717875945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168-48C3-9944-33ABE3493A3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68-48C3-9944-33ABE3493A3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168-48C3-9944-33ABE3493A3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68-48C3-9944-33ABE3493A3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168-48C3-9944-33ABE3493A3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168-48C3-9944-33ABE3493A36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168-48C3-9944-33ABE3493A3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68-48C3-9944-33ABE3493A36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168-48C3-9944-33ABE3493A36}"/>
                </c:ext>
              </c:extLst>
            </c:dLbl>
            <c:dLbl>
              <c:idx val="13"/>
              <c:layout>
                <c:manualLayout>
                  <c:x val="-1.2854463735305741E-3"/>
                  <c:y val="5.07356759864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168-48C3-9944-33ABE3493A36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68-48C3-9944-33ABE3493A36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168-48C3-9944-33ABE3493A36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168-48C3-9944-33ABE3493A36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168-48C3-9944-33ABE3493A36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168-48C3-9944-33ABE3493A36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168-48C3-9944-33ABE3493A36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168-48C3-9944-33ABE3493A36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168-48C3-9944-33ABE3493A36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168-48C3-9944-33ABE3493A36}"/>
                </c:ext>
              </c:extLst>
            </c:dLbl>
            <c:dLbl>
              <c:idx val="38"/>
              <c:layout>
                <c:manualLayout>
                  <c:x val="6.4272318676528708E-3"/>
                  <c:y val="-0.2481636325423940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9168-48C3-9944-33ABE3493A36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168-48C3-9944-33ABE3493A36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168-48C3-9944-33ABE3493A36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168-48C3-9944-33ABE3493A36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168-48C3-9944-33ABE3493A36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168-48C3-9944-33ABE3493A36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168-48C3-9944-33ABE3493A36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168-48C3-9944-33ABE3493A36}"/>
                </c:ext>
              </c:extLst>
            </c:dLbl>
            <c:dLbl>
              <c:idx val="52"/>
              <c:layout>
                <c:manualLayout>
                  <c:x val="-1.2854463735305741E-3"/>
                  <c:y val="-3.30884843389858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9168-48C3-9944-33ABE3493A36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9168-48C3-9944-33ABE3493A36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9168-48C3-9944-33ABE3493A36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9168-48C3-9944-33ABE3493A36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9168-48C3-9944-33ABE3493A36}"/>
                </c:ext>
              </c:extLst>
            </c:dLbl>
            <c:dLbl>
              <c:idx val="5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9168-48C3-9944-33ABE3493A36}"/>
                </c:ext>
              </c:extLst>
            </c:dLbl>
            <c:dLbl>
              <c:idx val="5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9168-48C3-9944-33ABE3493A36}"/>
                </c:ext>
              </c:extLst>
            </c:dLbl>
            <c:dLbl>
              <c:idx val="59"/>
              <c:layout>
                <c:manualLayout>
                  <c:x val="-2.8922543404437919E-2"/>
                  <c:y val="1.875014112542533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9168-48C3-9944-33ABE3493A36}"/>
                </c:ext>
              </c:extLst>
            </c:dLbl>
            <c:dLbl>
              <c:idx val="6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9168-48C3-9944-33ABE3493A36}"/>
                </c:ext>
              </c:extLst>
            </c:dLbl>
            <c:dLbl>
              <c:idx val="6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9168-48C3-9944-33ABE3493A36}"/>
                </c:ext>
              </c:extLst>
            </c:dLbl>
            <c:dLbl>
              <c:idx val="6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9168-48C3-9944-33ABE3493A36}"/>
                </c:ext>
              </c:extLst>
            </c:dLbl>
            <c:dLbl>
              <c:idx val="63"/>
              <c:layout>
                <c:manualLayout>
                  <c:x val="6.4272318676528708E-3"/>
                  <c:y val="-1.9853090603391525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A-9168-48C3-9944-33ABE3493A36}"/>
                </c:ext>
              </c:extLst>
            </c:dLbl>
            <c:dLbl>
              <c:idx val="6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9168-48C3-9944-33ABE3493A36}"/>
                </c:ext>
              </c:extLst>
            </c:dLbl>
            <c:dLbl>
              <c:idx val="66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3-9168-48C3-9944-33ABE3493A36}"/>
                </c:ext>
              </c:extLst>
            </c:dLbl>
            <c:dLbl>
              <c:idx val="6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9168-48C3-9944-33ABE3493A36}"/>
                </c:ext>
              </c:extLst>
            </c:dLbl>
            <c:dLbl>
              <c:idx val="6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9168-48C3-9944-33ABE3493A36}"/>
                </c:ext>
              </c:extLst>
            </c:dLbl>
            <c:dLbl>
              <c:idx val="7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9168-48C3-9944-33ABE3493A36}"/>
                </c:ext>
              </c:extLst>
            </c:dLbl>
            <c:dLbl>
              <c:idx val="7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9168-48C3-9944-33ABE3493A36}"/>
                </c:ext>
              </c:extLst>
            </c:dLbl>
            <c:dLbl>
              <c:idx val="72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9168-48C3-9944-33ABE3493A36}"/>
                </c:ext>
              </c:extLst>
            </c:dLbl>
            <c:dLbl>
              <c:idx val="7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9168-48C3-9944-33ABE3493A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14 nov'!$I$31:$CD$31</c:f>
              <c:strCache>
                <c:ptCount val="73"/>
                <c:pt idx="0">
                  <c:v>15.01</c:v>
                </c:pt>
                <c:pt idx="7">
                  <c:v>01.03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7">
                  <c:v>20.06</c:v>
                </c:pt>
                <c:pt idx="61">
                  <c:v>18.07</c:v>
                </c:pt>
                <c:pt idx="65">
                  <c:v>19.09</c:v>
                </c:pt>
                <c:pt idx="72">
                  <c:v>14.11</c:v>
                </c:pt>
              </c:strCache>
            </c:strRef>
          </c:cat>
          <c:val>
            <c:numRef>
              <c:f>'dal 15 gennaio al 14 nov'!$I$34:$CD$34</c:f>
              <c:numCache>
                <c:formatCode>General</c:formatCode>
                <c:ptCount val="74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  <c:pt idx="62">
                  <c:v>90</c:v>
                </c:pt>
                <c:pt idx="63">
                  <c:v>0</c:v>
                </c:pt>
                <c:pt idx="64">
                  <c:v>0</c:v>
                </c:pt>
                <c:pt idx="65">
                  <c:v>3</c:v>
                </c:pt>
                <c:pt idx="67">
                  <c:v>16</c:v>
                </c:pt>
                <c:pt idx="68">
                  <c:v>13</c:v>
                </c:pt>
                <c:pt idx="69">
                  <c:v>18</c:v>
                </c:pt>
                <c:pt idx="70">
                  <c:v>20</c:v>
                </c:pt>
                <c:pt idx="71">
                  <c:v>22</c:v>
                </c:pt>
                <c:pt idx="7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2-9168-48C3-9944-33ABE3493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9A9-4687-972F-9CD7EC66A1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Foglio1!$A$3:$A$53</c:f>
              <c:strCache>
                <c:ptCount val="5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</c:strCache>
            </c:strRef>
          </c:cat>
          <c:val>
            <c:numRef>
              <c:f>Foglio1!$B$3:$B$53</c:f>
              <c:numCache>
                <c:formatCode>General</c:formatCode>
                <c:ptCount val="51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  <c:pt idx="43" formatCode="_-* #,##0_-;\-* #,##0_-;_-* &quot;-&quot;??_-;_-@_-">
                  <c:v>158</c:v>
                </c:pt>
                <c:pt idx="44" formatCode="_-* #,##0_-;\-* #,##0_-;_-* &quot;-&quot;??_-;_-@_-">
                  <c:v>642</c:v>
                </c:pt>
                <c:pt idx="45" formatCode="_-* #,##0_-;\-* #,##0_-;_-* &quot;-&quot;??_-;_-@_-">
                  <c:v>846</c:v>
                </c:pt>
                <c:pt idx="46" formatCode="_-* #,##0_-;\-* #,##0_-;_-* &quot;-&quot;??_-;_-@_-">
                  <c:v>385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233</c:v>
                </c:pt>
                <c:pt idx="49" formatCode="_-* #,##0_-;\-* #,##0_-;_-* &quot;-&quot;??_-;_-@_-">
                  <c:v>137</c:v>
                </c:pt>
                <c:pt idx="50" formatCode="_-* #,##0_-;\-* #,##0_-;_-* &quot;-&quot;??_-;_-@_-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A9-4687-972F-9CD7EC66A1DF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Foglio1!$A$3:$A$53</c:f>
              <c:strCache>
                <c:ptCount val="5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</c:strCache>
            </c:strRef>
          </c:cat>
          <c:val>
            <c:numRef>
              <c:f>Foglio1!$C$3:$C$53</c:f>
              <c:numCache>
                <c:formatCode>General</c:formatCode>
                <c:ptCount val="51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A9-4687-972F-9CD7EC66A1DF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Foglio1!$A$3:$A$53</c:f>
              <c:strCache>
                <c:ptCount val="5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</c:strCache>
            </c:strRef>
          </c:cat>
          <c:val>
            <c:numRef>
              <c:f>Foglio1!$D$3:$D$53</c:f>
              <c:numCache>
                <c:formatCode>General</c:formatCode>
                <c:ptCount val="51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3</c:v>
                </c:pt>
                <c:pt idx="47">
                  <c:v>0</c:v>
                </c:pt>
                <c:pt idx="48">
                  <c:v>1</c:v>
                </c:pt>
                <c:pt idx="49">
                  <c:v>0</c:v>
                </c:pt>
                <c:pt idx="5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A9-4687-972F-9CD7EC66A1DF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A9-4687-972F-9CD7EC66A1DF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A9-4687-972F-9CD7EC66A1DF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9A9-4687-972F-9CD7EC66A1DF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A9-4687-972F-9CD7EC66A1DF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9A9-4687-972F-9CD7EC66A1DF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9A9-4687-972F-9CD7EC66A1DF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9A9-4687-972F-9CD7EC66A1DF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9A9-4687-972F-9CD7EC66A1DF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9A9-4687-972F-9CD7EC66A1DF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9A9-4687-972F-9CD7EC66A1DF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9A9-4687-972F-9CD7EC66A1DF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9A9-4687-972F-9CD7EC66A1DF}"/>
                </c:ext>
              </c:extLst>
            </c:dLbl>
            <c:dLbl>
              <c:idx val="50"/>
              <c:layout>
                <c:manualLayout>
                  <c:x val="7.6117686333998418E-3"/>
                  <c:y val="-1.334645869215529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461727145407812E-2"/>
                      <c:h val="3.5931003858954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C9A9-4687-972F-9CD7EC66A1DF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Foglio1!$A$3:$A$53</c:f>
              <c:strCache>
                <c:ptCount val="5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</c:strCache>
            </c:strRef>
          </c:cat>
          <c:val>
            <c:numRef>
              <c:f>Foglio1!$E$3:$E$53</c:f>
              <c:numCache>
                <c:formatCode>General</c:formatCode>
                <c:ptCount val="51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  <c:pt idx="43" formatCode="_-* #,##0_-;\-* #,##0_-;_-* &quot;-&quot;??_-;_-@_-">
                  <c:v>159</c:v>
                </c:pt>
                <c:pt idx="44" formatCode="_-* #,##0_-;\-* #,##0_-;_-* &quot;-&quot;??_-;_-@_-">
                  <c:v>643</c:v>
                </c:pt>
                <c:pt idx="45" formatCode="_-* #,##0_-;\-* #,##0_-;_-* &quot;-&quot;??_-;_-@_-">
                  <c:v>847</c:v>
                </c:pt>
                <c:pt idx="46" formatCode="_-* #,##0_-;\-* #,##0_-;_-* &quot;-&quot;??_-;_-@_-">
                  <c:v>388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234</c:v>
                </c:pt>
                <c:pt idx="49" formatCode="_-* #,##0_-;\-* #,##0_-;_-* &quot;-&quot;??_-;_-@_-">
                  <c:v>137</c:v>
                </c:pt>
                <c:pt idx="50" formatCode="_-* #,##0_-;\-* #,##0_-;_-* &quot;-&quot;??_-;_-@_-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9A9-4687-972F-9CD7EC66A1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0.72004</cdr:x>
      <cdr:y>0.55288</cdr:y>
    </cdr:from>
    <cdr:to>
      <cdr:x>0.75297</cdr:x>
      <cdr:y>0.60984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4227664" y="6366197"/>
          <a:ext cx="650873" cy="655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164</a:t>
          </a:r>
        </a:p>
      </cdr:txBody>
    </cdr:sp>
  </cdr:relSizeAnchor>
  <cdr:relSizeAnchor xmlns:cdr="http://schemas.openxmlformats.org/drawingml/2006/chartDrawing">
    <cdr:from>
      <cdr:x>0.53296</cdr:x>
      <cdr:y>0.17351</cdr:y>
    </cdr:from>
    <cdr:to>
      <cdr:x>0.56211</cdr:x>
      <cdr:y>0.24829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6672790" y="995834"/>
          <a:ext cx="364965" cy="4291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400" b="1" dirty="0"/>
            <a:t>378</a:t>
          </a:r>
        </a:p>
      </cdr:txBody>
    </cdr:sp>
  </cdr:relSizeAnchor>
  <cdr:relSizeAnchor xmlns:cdr="http://schemas.openxmlformats.org/drawingml/2006/chartDrawing">
    <cdr:from>
      <cdr:x>0.59545</cdr:x>
      <cdr:y>0.28874</cdr:y>
    </cdr:from>
    <cdr:to>
      <cdr:x>0.62075</cdr:x>
      <cdr:y>0.36424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7455180" y="1657142"/>
          <a:ext cx="316762" cy="433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315</a:t>
          </a:r>
        </a:p>
      </cdr:txBody>
    </cdr:sp>
  </cdr:relSizeAnchor>
  <cdr:relSizeAnchor xmlns:cdr="http://schemas.openxmlformats.org/drawingml/2006/chartDrawing">
    <cdr:from>
      <cdr:x>0.8924</cdr:x>
      <cdr:y>0.57494</cdr:y>
    </cdr:from>
    <cdr:to>
      <cdr:x>0.93867</cdr:x>
      <cdr:y>0.65435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7633461" y="66201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14/11/2022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14 </a:t>
            </a:r>
            <a:r>
              <a:rPr lang="it-IT" b="1" dirty="0" smtClean="0"/>
              <a:t>novembre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83614"/>
              </p:ext>
            </p:extLst>
          </p:nvPr>
        </p:nvGraphicFramePr>
        <p:xfrm>
          <a:off x="224832" y="947266"/>
          <a:ext cx="12520245" cy="5739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dirty="0" smtClean="0"/>
              <a:t>14</a:t>
            </a:r>
            <a:r>
              <a:rPr lang="it-IT" b="1" dirty="0" smtClean="0"/>
              <a:t> </a:t>
            </a:r>
            <a:r>
              <a:rPr lang="it-IT" b="1" dirty="0" smtClean="0"/>
              <a:t>novembre 2022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491347"/>
              </p:ext>
            </p:extLst>
          </p:nvPr>
        </p:nvGraphicFramePr>
        <p:xfrm>
          <a:off x="74118" y="928585"/>
          <a:ext cx="11950481" cy="5772071"/>
        </p:xfrm>
        <a:graphic>
          <a:graphicData uri="http://schemas.openxmlformats.org/drawingml/2006/table">
            <a:tbl>
              <a:tblPr/>
              <a:tblGrid>
                <a:gridCol w="625252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873037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241772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312551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374298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23708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5130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278499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205762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31860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280208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283984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386309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77552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14252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27537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10739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77927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10740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10739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293944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04701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20546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20546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498731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403080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20546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20546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426679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1756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55053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393350">
                  <a:extLst>
                    <a:ext uri="{9D8B030D-6E8A-4147-A177-3AD203B41FA5}">
                      <a16:colId xmlns:a16="http://schemas.microsoft.com/office/drawing/2014/main" val="320565259"/>
                    </a:ext>
                  </a:extLst>
                </a:gridCol>
                <a:gridCol w="671870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503896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</a:tblGrid>
              <a:tr h="576587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31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4851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7044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313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037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712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729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5104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07636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875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30688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76295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034038"/>
              </p:ext>
            </p:extLst>
          </p:nvPr>
        </p:nvGraphicFramePr>
        <p:xfrm>
          <a:off x="200297" y="644434"/>
          <a:ext cx="11679283" cy="5238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2726</TotalTime>
  <Words>480</Words>
  <Application>Microsoft Office PowerPoint</Application>
  <PresentationFormat>Widescreen</PresentationFormat>
  <Paragraphs>356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299</cp:revision>
  <dcterms:created xsi:type="dcterms:W3CDTF">2021-02-16T11:24:19Z</dcterms:created>
  <dcterms:modified xsi:type="dcterms:W3CDTF">2022-11-14T14:53:53Z</dcterms:modified>
</cp:coreProperties>
</file>