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93857" autoAdjust="0"/>
  </p:normalViewPr>
  <p:slideViewPr>
    <p:cSldViewPr snapToGrid="0">
      <p:cViewPr>
        <p:scale>
          <a:sx n="78" d="100"/>
          <a:sy n="78" d="100"/>
        </p:scale>
        <p:origin x="25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%20%203%20NOVEMBR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9591332886E-2"/>
          <c:y val="4.0889049098940318E-2"/>
          <c:w val="0.86304086989126361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17 ott'!$H$32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17 ott'!$I$31:$CA$31</c:f>
              <c:strCache>
                <c:ptCount val="71"/>
                <c:pt idx="0">
                  <c:v>15.01</c:v>
                </c:pt>
                <c:pt idx="7">
                  <c:v>01.03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7">
                  <c:v>20.06</c:v>
                </c:pt>
                <c:pt idx="61">
                  <c:v>18.07</c:v>
                </c:pt>
                <c:pt idx="65">
                  <c:v>19.09</c:v>
                </c:pt>
                <c:pt idx="70">
                  <c:v>02 11</c:v>
                </c:pt>
              </c:strCache>
            </c:strRef>
          </c:cat>
          <c:val>
            <c:numRef>
              <c:f>'dal 15 gennaio al 17 ott'!$I$32:$CA$32</c:f>
              <c:numCache>
                <c:formatCode>General</c:formatCode>
                <c:ptCount val="71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133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195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  <c:pt idx="60">
                  <c:v>46</c:v>
                </c:pt>
                <c:pt idx="61">
                  <c:v>164</c:v>
                </c:pt>
                <c:pt idx="62">
                  <c:v>90</c:v>
                </c:pt>
                <c:pt idx="63">
                  <c:v>0</c:v>
                </c:pt>
                <c:pt idx="64">
                  <c:v>0</c:v>
                </c:pt>
                <c:pt idx="65">
                  <c:v>3</c:v>
                </c:pt>
                <c:pt idx="67">
                  <c:v>16</c:v>
                </c:pt>
                <c:pt idx="68">
                  <c:v>13</c:v>
                </c:pt>
                <c:pt idx="69">
                  <c:v>18</c:v>
                </c:pt>
                <c:pt idx="7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16-464E-8679-610AE0CBE76E}"/>
            </c:ext>
          </c:extLst>
        </c:ser>
        <c:ser>
          <c:idx val="1"/>
          <c:order val="1"/>
          <c:tx>
            <c:strRef>
              <c:f>'dal 15 gennaio al 17 ott'!$H$33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17 ott'!$I$31:$CA$31</c:f>
              <c:strCache>
                <c:ptCount val="71"/>
                <c:pt idx="0">
                  <c:v>15.01</c:v>
                </c:pt>
                <c:pt idx="7">
                  <c:v>01.03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7">
                  <c:v>20.06</c:v>
                </c:pt>
                <c:pt idx="61">
                  <c:v>18.07</c:v>
                </c:pt>
                <c:pt idx="65">
                  <c:v>19.09</c:v>
                </c:pt>
                <c:pt idx="70">
                  <c:v>02 11</c:v>
                </c:pt>
              </c:strCache>
            </c:strRef>
          </c:cat>
          <c:val>
            <c:numRef>
              <c:f>'dal 15 gennaio al 17 ott'!$I$33:$CA$33</c:f>
              <c:numCache>
                <c:formatCode>General</c:formatCode>
                <c:ptCount val="71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43">
                  <c:v>1</c:v>
                </c:pt>
                <c:pt idx="4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16-464E-8679-610AE0CBE76E}"/>
            </c:ext>
          </c:extLst>
        </c:ser>
        <c:ser>
          <c:idx val="2"/>
          <c:order val="2"/>
          <c:tx>
            <c:strRef>
              <c:f>'dal 15 gennaio al 17 ott'!$H$34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A316-464E-8679-610AE0CBE76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16-464E-8679-610AE0CBE76E}"/>
                </c:ext>
              </c:extLst>
            </c:dLbl>
            <c:dLbl>
              <c:idx val="2"/>
              <c:layout>
                <c:manualLayout>
                  <c:x val="1.9281695602958611E-3"/>
                  <c:y val="5.18386254644112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2222432527096981E-2"/>
                      <c:h val="4.635627178759450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A316-464E-8679-610AE0CBE76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16-464E-8679-610AE0CBE76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16-464E-8679-610AE0CBE76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16-464E-8679-610AE0CBE76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16-464E-8679-610AE0CBE76E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A316-464E-8679-610AE0CBE76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316-464E-8679-610AE0CBE76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16-464E-8679-610AE0CBE76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316-464E-8679-610AE0CBE76E}"/>
                </c:ext>
              </c:extLst>
            </c:dLbl>
            <c:dLbl>
              <c:idx val="13"/>
              <c:layout>
                <c:manualLayout>
                  <c:x val="-1.2854463735305741E-3"/>
                  <c:y val="5.073567598644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316-464E-8679-610AE0CBE76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316-464E-8679-610AE0CBE76E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316-464E-8679-610AE0CBE76E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316-464E-8679-610AE0CBE76E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316-464E-8679-610AE0CBE76E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316-464E-8679-610AE0CBE76E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316-464E-8679-610AE0CBE76E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316-464E-8679-610AE0CBE76E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316-464E-8679-610AE0CBE76E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316-464E-8679-610AE0CBE76E}"/>
                </c:ext>
              </c:extLst>
            </c:dLbl>
            <c:dLbl>
              <c:idx val="38"/>
              <c:layout>
                <c:manualLayout>
                  <c:x val="6.4272318676528708E-3"/>
                  <c:y val="-0.2481636325423940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/>
                      <a:t>329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A316-464E-8679-610AE0CBE76E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316-464E-8679-610AE0CBE76E}"/>
                </c:ext>
              </c:extLst>
            </c:dLbl>
            <c:dLbl>
              <c:idx val="4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316-464E-8679-610AE0CBE76E}"/>
                </c:ext>
              </c:extLst>
            </c:dLbl>
            <c:dLbl>
              <c:idx val="4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316-464E-8679-610AE0CBE76E}"/>
                </c:ext>
              </c:extLst>
            </c:dLbl>
            <c:dLbl>
              <c:idx val="4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316-464E-8679-610AE0CBE76E}"/>
                </c:ext>
              </c:extLst>
            </c:dLbl>
            <c:dLbl>
              <c:idx val="4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316-464E-8679-610AE0CBE76E}"/>
                </c:ext>
              </c:extLst>
            </c:dLbl>
            <c:dLbl>
              <c:idx val="4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316-464E-8679-610AE0CBE76E}"/>
                </c:ext>
              </c:extLst>
            </c:dLbl>
            <c:dLbl>
              <c:idx val="5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316-464E-8679-610AE0CBE76E}"/>
                </c:ext>
              </c:extLst>
            </c:dLbl>
            <c:dLbl>
              <c:idx val="52"/>
              <c:layout>
                <c:manualLayout>
                  <c:x val="-1.2854463735305741E-3"/>
                  <c:y val="-3.30884843389858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A316-464E-8679-610AE0CBE76E}"/>
                </c:ext>
              </c:extLst>
            </c:dLbl>
            <c:dLbl>
              <c:idx val="5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316-464E-8679-610AE0CBE76E}"/>
                </c:ext>
              </c:extLst>
            </c:dLbl>
            <c:dLbl>
              <c:idx val="5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316-464E-8679-610AE0CBE76E}"/>
                </c:ext>
              </c:extLst>
            </c:dLbl>
            <c:dLbl>
              <c:idx val="5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A316-464E-8679-610AE0CBE76E}"/>
                </c:ext>
              </c:extLst>
            </c:dLbl>
            <c:dLbl>
              <c:idx val="5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A316-464E-8679-610AE0CBE76E}"/>
                </c:ext>
              </c:extLst>
            </c:dLbl>
            <c:dLbl>
              <c:idx val="5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A316-464E-8679-610AE0CBE76E}"/>
                </c:ext>
              </c:extLst>
            </c:dLbl>
            <c:dLbl>
              <c:idx val="5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A316-464E-8679-610AE0CBE76E}"/>
                </c:ext>
              </c:extLst>
            </c:dLbl>
            <c:dLbl>
              <c:idx val="59"/>
              <c:layout>
                <c:manualLayout>
                  <c:x val="-2.8922543404437919E-2"/>
                  <c:y val="1.875014112542533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A316-464E-8679-610AE0CBE76E}"/>
                </c:ext>
              </c:extLst>
            </c:dLbl>
            <c:dLbl>
              <c:idx val="6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A316-464E-8679-610AE0CBE76E}"/>
                </c:ext>
              </c:extLst>
            </c:dLbl>
            <c:dLbl>
              <c:idx val="6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A316-464E-8679-610AE0CBE76E}"/>
                </c:ext>
              </c:extLst>
            </c:dLbl>
            <c:dLbl>
              <c:idx val="6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A316-464E-8679-610AE0CBE76E}"/>
                </c:ext>
              </c:extLst>
            </c:dLbl>
            <c:dLbl>
              <c:idx val="63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A-A316-464E-8679-610AE0CBE76E}"/>
                </c:ext>
              </c:extLst>
            </c:dLbl>
            <c:dLbl>
              <c:idx val="64"/>
              <c:layout>
                <c:manualLayout>
                  <c:x val="-7.341723709547535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E-A316-464E-8679-610AE0CBE76E}"/>
                </c:ext>
              </c:extLst>
            </c:dLbl>
            <c:dLbl>
              <c:idx val="66"/>
              <c:delete val="1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F-A316-464E-8679-610AE0CBE76E}"/>
                </c:ext>
              </c:extLst>
            </c:dLbl>
            <c:dLbl>
              <c:idx val="6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A316-464E-8679-610AE0CBE76E}"/>
                </c:ext>
              </c:extLst>
            </c:dLbl>
            <c:dLbl>
              <c:idx val="6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A316-464E-8679-610AE0CBE7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17 ott'!$I$31:$CA$31</c:f>
              <c:strCache>
                <c:ptCount val="71"/>
                <c:pt idx="0">
                  <c:v>15.01</c:v>
                </c:pt>
                <c:pt idx="7">
                  <c:v>01.03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6">
                  <c:v>10.01</c:v>
                </c:pt>
                <c:pt idx="39">
                  <c:v>31.01</c:v>
                </c:pt>
                <c:pt idx="45">
                  <c:v>13.03</c:v>
                </c:pt>
                <c:pt idx="50">
                  <c:v>26.04</c:v>
                </c:pt>
                <c:pt idx="57">
                  <c:v>20.06</c:v>
                </c:pt>
                <c:pt idx="61">
                  <c:v>18.07</c:v>
                </c:pt>
                <c:pt idx="65">
                  <c:v>19.09</c:v>
                </c:pt>
                <c:pt idx="70">
                  <c:v>02 11</c:v>
                </c:pt>
              </c:strCache>
            </c:strRef>
          </c:cat>
          <c:val>
            <c:numRef>
              <c:f>'dal 15 gennaio al 17 ott'!$I$34:$CA$34</c:f>
              <c:numCache>
                <c:formatCode>General</c:formatCode>
                <c:ptCount val="71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  <c:pt idx="38">
                  <c:v>124</c:v>
                </c:pt>
                <c:pt idx="39">
                  <c:v>329</c:v>
                </c:pt>
                <c:pt idx="40">
                  <c:v>251</c:v>
                </c:pt>
                <c:pt idx="41">
                  <c:v>182</c:v>
                </c:pt>
                <c:pt idx="42">
                  <c:v>195</c:v>
                </c:pt>
                <c:pt idx="43">
                  <c:v>134</c:v>
                </c:pt>
                <c:pt idx="44">
                  <c:v>216</c:v>
                </c:pt>
                <c:pt idx="45">
                  <c:v>378</c:v>
                </c:pt>
                <c:pt idx="46">
                  <c:v>253</c:v>
                </c:pt>
                <c:pt idx="47">
                  <c:v>208</c:v>
                </c:pt>
                <c:pt idx="48">
                  <c:v>196</c:v>
                </c:pt>
                <c:pt idx="49">
                  <c:v>265</c:v>
                </c:pt>
                <c:pt idx="50">
                  <c:v>315</c:v>
                </c:pt>
                <c:pt idx="51">
                  <c:v>159</c:v>
                </c:pt>
                <c:pt idx="52">
                  <c:v>45</c:v>
                </c:pt>
                <c:pt idx="53">
                  <c:v>28</c:v>
                </c:pt>
                <c:pt idx="54">
                  <c:v>17</c:v>
                </c:pt>
                <c:pt idx="55">
                  <c:v>8</c:v>
                </c:pt>
                <c:pt idx="56">
                  <c:v>9</c:v>
                </c:pt>
                <c:pt idx="57">
                  <c:v>10</c:v>
                </c:pt>
                <c:pt idx="58">
                  <c:v>7</c:v>
                </c:pt>
                <c:pt idx="59">
                  <c:v>23</c:v>
                </c:pt>
                <c:pt idx="60">
                  <c:v>46</c:v>
                </c:pt>
                <c:pt idx="61">
                  <c:v>164</c:v>
                </c:pt>
                <c:pt idx="62">
                  <c:v>90</c:v>
                </c:pt>
                <c:pt idx="63">
                  <c:v>0</c:v>
                </c:pt>
                <c:pt idx="64">
                  <c:v>0</c:v>
                </c:pt>
                <c:pt idx="65">
                  <c:v>3</c:v>
                </c:pt>
                <c:pt idx="67">
                  <c:v>16</c:v>
                </c:pt>
                <c:pt idx="68">
                  <c:v>13</c:v>
                </c:pt>
                <c:pt idx="69">
                  <c:v>18</c:v>
                </c:pt>
                <c:pt idx="7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D-A316-464E-8679-610AE0CBE7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5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Lbl>
              <c:idx val="39"/>
              <c:layout>
                <c:manualLayout>
                  <c:x val="-3.2938076416337285E-3"/>
                  <c:y val="-3.5172845242170812E-2"/>
                </c:manualLayout>
              </c:layout>
              <c:spPr>
                <a:solidFill>
                  <a:schemeClr val="lt1"/>
                </a:solidFill>
                <a:ln w="12700" cap="flat" cmpd="sng" algn="ctr">
                  <a:solidFill>
                    <a:schemeClr val="dk1"/>
                  </a:solidFill>
                  <a:prstDash val="solid"/>
                  <a:miter lim="800000"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dk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9EE-4A50-99BE-D7421B602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Foglio1!$A$3:$A$52</c:f>
              <c:strCache>
                <c:ptCount val="5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</c:strCache>
            </c:strRef>
          </c:cat>
          <c:val>
            <c:numRef>
              <c:f>Foglio1!$B$3:$B$52</c:f>
              <c:numCache>
                <c:formatCode>General</c:formatCode>
                <c:ptCount val="50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  <c:pt idx="20" formatCode="_-* #,##0_-;\-* #,##0_-;_-* &quot;-&quot;??_-;_-@_-">
                  <c:v>2586</c:v>
                </c:pt>
                <c:pt idx="21" formatCode="_-* #,##0_-;\-* #,##0_-;_-* &quot;-&quot;??_-;_-@_-">
                  <c:v>3448</c:v>
                </c:pt>
                <c:pt idx="22" formatCode="_-* #,##0_-;\-* #,##0_-;_-* &quot;-&quot;??_-;_-@_-">
                  <c:v>3859</c:v>
                </c:pt>
                <c:pt idx="23" formatCode="_-* #,##0_-;\-* #,##0_-;_-* &quot;-&quot;??_-;_-@_-">
                  <c:v>2953</c:v>
                </c:pt>
                <c:pt idx="24" formatCode="_-* #,##0_-;\-* #,##0_-;_-* &quot;-&quot;??_-;_-@_-">
                  <c:v>2181</c:v>
                </c:pt>
                <c:pt idx="25" formatCode="_-* #,##0_-;\-* #,##0_-;_-* &quot;-&quot;??_-;_-@_-">
                  <c:v>1510</c:v>
                </c:pt>
                <c:pt idx="26" formatCode="_-* #,##0_-;\-* #,##0_-;_-* &quot;-&quot;??_-;_-@_-">
                  <c:v>1138</c:v>
                </c:pt>
                <c:pt idx="27" formatCode="_-* #,##0_-;\-* #,##0_-;_-* &quot;-&quot;??_-;_-@_-">
                  <c:v>1040</c:v>
                </c:pt>
                <c:pt idx="28" formatCode="_-* #,##0_-;\-* #,##0_-;_-* &quot;-&quot;??_-;_-@_-">
                  <c:v>1322</c:v>
                </c:pt>
                <c:pt idx="29" formatCode="_-* #,##0_-;\-* #,##0_-;_-* &quot;-&quot;??_-;_-@_-">
                  <c:v>1199</c:v>
                </c:pt>
                <c:pt idx="30" formatCode="_-* #,##0_-;\-* #,##0_-;_-* &quot;-&quot;??_-;_-@_-">
                  <c:v>1232</c:v>
                </c:pt>
                <c:pt idx="31" formatCode="_-* #,##0_-;\-* #,##0_-;_-* &quot;-&quot;??_-;_-@_-">
                  <c:v>1078</c:v>
                </c:pt>
                <c:pt idx="32" formatCode="_-* #,##0_-;\-* #,##0_-;_-* &quot;-&quot;??_-;_-@_-">
                  <c:v>1068</c:v>
                </c:pt>
                <c:pt idx="33" formatCode="_-* #,##0_-;\-* #,##0_-;_-* &quot;-&quot;??_-;_-@_-">
                  <c:v>1208</c:v>
                </c:pt>
                <c:pt idx="34" formatCode="_-* #,##0_-;\-* #,##0_-;_-* &quot;-&quot;??_-;_-@_-">
                  <c:v>1020</c:v>
                </c:pt>
                <c:pt idx="35" formatCode="_-* #,##0_-;\-* #,##0_-;_-* &quot;-&quot;??_-;_-@_-">
                  <c:v>707</c:v>
                </c:pt>
                <c:pt idx="36" formatCode="_-* #,##0_-;\-* #,##0_-;_-* &quot;-&quot;??_-;_-@_-">
                  <c:v>417</c:v>
                </c:pt>
                <c:pt idx="37" formatCode="_-* #,##0_-;\-* #,##0_-;_-* &quot;-&quot;??_-;_-@_-">
                  <c:v>300</c:v>
                </c:pt>
                <c:pt idx="38" formatCode="_-* #,##0_-;\-* #,##0_-;_-* &quot;-&quot;??_-;_-@_-">
                  <c:v>254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177</c:v>
                </c:pt>
                <c:pt idx="42" formatCode="_-* #,##0_-;\-* #,##0_-;_-* &quot;-&quot;??_-;_-@_-">
                  <c:v>158</c:v>
                </c:pt>
                <c:pt idx="43" formatCode="_-* #,##0_-;\-* #,##0_-;_-* &quot;-&quot;??_-;_-@_-">
                  <c:v>158</c:v>
                </c:pt>
                <c:pt idx="44" formatCode="_-* #,##0_-;\-* #,##0_-;_-* &quot;-&quot;??_-;_-@_-">
                  <c:v>642</c:v>
                </c:pt>
                <c:pt idx="45" formatCode="_-* #,##0_-;\-* #,##0_-;_-* &quot;-&quot;??_-;_-@_-">
                  <c:v>846</c:v>
                </c:pt>
                <c:pt idx="46" formatCode="_-* #,##0_-;\-* #,##0_-;_-* &quot;-&quot;??_-;_-@_-">
                  <c:v>385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233</c:v>
                </c:pt>
                <c:pt idx="49" formatCode="_-* #,##0_-;\-* #,##0_-;_-* &quot;-&quot;??_-;_-@_-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EE-4A50-99BE-D7421B60262C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Foglio1!$A$3:$A$52</c:f>
              <c:strCache>
                <c:ptCount val="5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</c:strCache>
            </c:strRef>
          </c:cat>
          <c:val>
            <c:numRef>
              <c:f>Foglio1!$C$3:$C$52</c:f>
              <c:numCache>
                <c:formatCode>General</c:formatCode>
                <c:ptCount val="50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  <c:pt idx="20">
                  <c:v>25</c:v>
                </c:pt>
                <c:pt idx="21">
                  <c:v>22</c:v>
                </c:pt>
                <c:pt idx="22">
                  <c:v>12</c:v>
                </c:pt>
                <c:pt idx="23">
                  <c:v>9</c:v>
                </c:pt>
                <c:pt idx="24">
                  <c:v>5</c:v>
                </c:pt>
                <c:pt idx="25">
                  <c:v>3</c:v>
                </c:pt>
                <c:pt idx="26">
                  <c:v>3</c:v>
                </c:pt>
                <c:pt idx="27">
                  <c:v>4</c:v>
                </c:pt>
                <c:pt idx="28">
                  <c:v>6</c:v>
                </c:pt>
                <c:pt idx="29">
                  <c:v>5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3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EE-4A50-99BE-D7421B60262C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Foglio1!$A$3:$A$52</c:f>
              <c:strCache>
                <c:ptCount val="5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</c:strCache>
            </c:strRef>
          </c:cat>
          <c:val>
            <c:numRef>
              <c:f>Foglio1!$D$3:$D$52</c:f>
              <c:numCache>
                <c:formatCode>General</c:formatCode>
                <c:ptCount val="50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  <c:pt idx="20">
                  <c:v>14</c:v>
                </c:pt>
                <c:pt idx="21">
                  <c:v>17</c:v>
                </c:pt>
                <c:pt idx="22">
                  <c:v>24</c:v>
                </c:pt>
                <c:pt idx="23">
                  <c:v>25</c:v>
                </c:pt>
                <c:pt idx="24">
                  <c:v>23</c:v>
                </c:pt>
                <c:pt idx="25">
                  <c:v>16</c:v>
                </c:pt>
                <c:pt idx="26">
                  <c:v>19</c:v>
                </c:pt>
                <c:pt idx="27">
                  <c:v>18</c:v>
                </c:pt>
                <c:pt idx="28">
                  <c:v>13</c:v>
                </c:pt>
                <c:pt idx="29">
                  <c:v>4</c:v>
                </c:pt>
                <c:pt idx="30">
                  <c:v>2</c:v>
                </c:pt>
                <c:pt idx="31">
                  <c:v>2</c:v>
                </c:pt>
                <c:pt idx="32">
                  <c:v>1</c:v>
                </c:pt>
                <c:pt idx="33">
                  <c:v>2</c:v>
                </c:pt>
                <c:pt idx="34">
                  <c:v>2</c:v>
                </c:pt>
                <c:pt idx="35">
                  <c:v>3</c:v>
                </c:pt>
                <c:pt idx="36">
                  <c:v>3</c:v>
                </c:pt>
                <c:pt idx="37">
                  <c:v>2</c:v>
                </c:pt>
                <c:pt idx="38">
                  <c:v>2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3</c:v>
                </c:pt>
                <c:pt idx="47">
                  <c:v>0</c:v>
                </c:pt>
                <c:pt idx="48">
                  <c:v>1</c:v>
                </c:pt>
                <c:pt idx="4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9EE-4A50-99BE-D7421B60262C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EE-4A50-99BE-D7421B60262C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EE-4A50-99BE-D7421B60262C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EE-4A50-99BE-D7421B60262C}"/>
                </c:ext>
              </c:extLst>
            </c:dLbl>
            <c:dLbl>
              <c:idx val="3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EE-4A50-99BE-D7421B60262C}"/>
                </c:ext>
              </c:extLst>
            </c:dLbl>
            <c:dLbl>
              <c:idx val="3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9EE-4A50-99BE-D7421B60262C}"/>
                </c:ext>
              </c:extLst>
            </c:dLbl>
            <c:dLbl>
              <c:idx val="3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9EE-4A50-99BE-D7421B60262C}"/>
                </c:ext>
              </c:extLst>
            </c:dLbl>
            <c:dLbl>
              <c:idx val="3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9EE-4A50-99BE-D7421B60262C}"/>
                </c:ext>
              </c:extLst>
            </c:dLbl>
            <c:dLbl>
              <c:idx val="3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9EE-4A50-99BE-D7421B60262C}"/>
                </c:ext>
              </c:extLst>
            </c:dLbl>
            <c:dLbl>
              <c:idx val="3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9EE-4A50-99BE-D7421B60262C}"/>
                </c:ext>
              </c:extLst>
            </c:dLbl>
            <c:dLbl>
              <c:idx val="3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9EE-4A50-99BE-D7421B60262C}"/>
                </c:ext>
              </c:extLst>
            </c:dLbl>
            <c:dLbl>
              <c:idx val="4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9EE-4A50-99BE-D7421B60262C}"/>
                </c:ext>
              </c:extLst>
            </c:dLbl>
            <c:dLbl>
              <c:idx val="4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9EE-4A50-99BE-D7421B60262C}"/>
                </c:ext>
              </c:extLst>
            </c:dLbl>
            <c:dLbl>
              <c:idx val="49"/>
              <c:layout>
                <c:manualLayout>
                  <c:x val="7.6286500172737127E-3"/>
                  <c:y val="-1.29296521353231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29EE-4A50-99BE-D7421B60262C}"/>
                </c:ext>
              </c:extLst>
            </c:dLbl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Foglio1!$A$3:$A$52</c:f>
              <c:strCache>
                <c:ptCount val="5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gen.</c:v>
                </c:pt>
                <c:pt idx="20">
                  <c:v>17 gen.</c:v>
                </c:pt>
                <c:pt idx="21">
                  <c:v>24 gen.</c:v>
                </c:pt>
                <c:pt idx="22">
                  <c:v>31. gen.</c:v>
                </c:pt>
                <c:pt idx="23">
                  <c:v>7 feb.</c:v>
                </c:pt>
                <c:pt idx="24">
                  <c:v>14 feb.</c:v>
                </c:pt>
                <c:pt idx="25">
                  <c:v>21 feb.</c:v>
                </c:pt>
                <c:pt idx="26">
                  <c:v>28 feb.</c:v>
                </c:pt>
                <c:pt idx="27">
                  <c:v> 7 mar.</c:v>
                </c:pt>
                <c:pt idx="28">
                  <c:v>21 mar.</c:v>
                </c:pt>
                <c:pt idx="29">
                  <c:v>29 mar.</c:v>
                </c:pt>
                <c:pt idx="30">
                  <c:v>5 apr.</c:v>
                </c:pt>
                <c:pt idx="31">
                  <c:v>12 apr.</c:v>
                </c:pt>
                <c:pt idx="32">
                  <c:v>19 apr.</c:v>
                </c:pt>
                <c:pt idx="33">
                  <c:v>26 apr.</c:v>
                </c:pt>
                <c:pt idx="34">
                  <c:v>3 mag.</c:v>
                </c:pt>
                <c:pt idx="35">
                  <c:v>10 mag.</c:v>
                </c:pt>
                <c:pt idx="36">
                  <c:v>16 mag.</c:v>
                </c:pt>
                <c:pt idx="37">
                  <c:v>24 mag.</c:v>
                </c:pt>
                <c:pt idx="38">
                  <c:v>31 mag.</c:v>
                </c:pt>
                <c:pt idx="39">
                  <c:v>7 giugno</c:v>
                </c:pt>
                <c:pt idx="40">
                  <c:v>14 giugno</c:v>
                </c:pt>
                <c:pt idx="41">
                  <c:v>21 giugno</c:v>
                </c:pt>
                <c:pt idx="42">
                  <c:v>28 giugno</c:v>
                </c:pt>
                <c:pt idx="43">
                  <c:v>4 luglio</c:v>
                </c:pt>
                <c:pt idx="44">
                  <c:v>11 lug.</c:v>
                </c:pt>
                <c:pt idx="45">
                  <c:v>18 lug.</c:v>
                </c:pt>
                <c:pt idx="46">
                  <c:v>16 ott.</c:v>
                </c:pt>
                <c:pt idx="47">
                  <c:v>20 set.</c:v>
                </c:pt>
                <c:pt idx="48">
                  <c:v>18 ott.</c:v>
                </c:pt>
                <c:pt idx="49">
                  <c:v>31 ott.</c:v>
                </c:pt>
              </c:strCache>
            </c:strRef>
          </c:cat>
          <c:val>
            <c:numRef>
              <c:f>Foglio1!$E$3:$E$52</c:f>
              <c:numCache>
                <c:formatCode>General</c:formatCode>
                <c:ptCount val="50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  <c:pt idx="20" formatCode="_-* #,##0_-;\-* #,##0_-;_-* &quot;-&quot;??_-;_-@_-">
                  <c:v>2625</c:v>
                </c:pt>
                <c:pt idx="21" formatCode="_-* #,##0_-;\-* #,##0_-;_-* &quot;-&quot;??_-;_-@_-">
                  <c:v>3487</c:v>
                </c:pt>
                <c:pt idx="22" formatCode="_-* #,##0_-;\-* #,##0_-;_-* &quot;-&quot;??_-;_-@_-">
                  <c:v>3895</c:v>
                </c:pt>
                <c:pt idx="23" formatCode="_-* #,##0_-;\-* #,##0_-;_-* &quot;-&quot;??_-;_-@_-">
                  <c:v>2987</c:v>
                </c:pt>
                <c:pt idx="24" formatCode="_-* #,##0_-;\-* #,##0_-;_-* &quot;-&quot;??_-;_-@_-">
                  <c:v>2209</c:v>
                </c:pt>
                <c:pt idx="25" formatCode="_-* #,##0_-;\-* #,##0_-;_-* &quot;-&quot;??_-;_-@_-">
                  <c:v>1529</c:v>
                </c:pt>
                <c:pt idx="26" formatCode="_-* #,##0_-;\-* #,##0_-;_-* &quot;-&quot;??_-;_-@_-">
                  <c:v>1160</c:v>
                </c:pt>
                <c:pt idx="27" formatCode="_-* #,##0_-;\-* #,##0_-;_-* &quot;-&quot;??_-;_-@_-">
                  <c:v>1062</c:v>
                </c:pt>
                <c:pt idx="28" formatCode="_-* #,##0_-;\-* #,##0_-;_-* &quot;-&quot;??_-;_-@_-">
                  <c:v>1341</c:v>
                </c:pt>
                <c:pt idx="29" formatCode="_-* #,##0_-;\-* #,##0_-;_-* &quot;-&quot;??_-;_-@_-">
                  <c:v>1208</c:v>
                </c:pt>
                <c:pt idx="30" formatCode="_-* #,##0_-;\-* #,##0_-;_-* &quot;-&quot;??_-;_-@_-">
                  <c:v>1234</c:v>
                </c:pt>
                <c:pt idx="31" formatCode="_-* #,##0_-;\-* #,##0_-;_-* &quot;-&quot;??_-;_-@_-">
                  <c:v>1080</c:v>
                </c:pt>
                <c:pt idx="32" formatCode="_-* #,##0_-;\-* #,##0_-;_-* &quot;-&quot;??_-;_-@_-">
                  <c:v>1069</c:v>
                </c:pt>
                <c:pt idx="33" formatCode="_-* #,##0_-;\-* #,##0_-;_-* &quot;-&quot;??_-;_-@_-">
                  <c:v>1210</c:v>
                </c:pt>
                <c:pt idx="34" formatCode="_-* #,##0_-;\-* #,##0_-;_-* &quot;-&quot;??_-;_-@_-">
                  <c:v>1022</c:v>
                </c:pt>
                <c:pt idx="35" formatCode="_-* #,##0_-;\-* #,##0_-;_-* &quot;-&quot;??_-;_-@_-">
                  <c:v>713</c:v>
                </c:pt>
                <c:pt idx="36" formatCode="_-* #,##0_-;\-* #,##0_-;_-* &quot;-&quot;??_-;_-@_-">
                  <c:v>420</c:v>
                </c:pt>
                <c:pt idx="37" formatCode="_-* #,##0_-;\-* #,##0_-;_-* &quot;-&quot;??_-;_-@_-">
                  <c:v>302</c:v>
                </c:pt>
                <c:pt idx="38" formatCode="_-* #,##0_-;\-* #,##0_-;_-* &quot;-&quot;??_-;_-@_-">
                  <c:v>256</c:v>
                </c:pt>
                <c:pt idx="39" formatCode="_-* #,##0_-;\-* #,##0_-;_-* &quot;-&quot;??_-;_-@_-">
                  <c:v>164</c:v>
                </c:pt>
                <c:pt idx="40" formatCode="_-* #,##0_-;\-* #,##0_-;_-* &quot;-&quot;??_-;_-@_-">
                  <c:v>130</c:v>
                </c:pt>
                <c:pt idx="41" formatCode="_-* #,##0_-;\-* #,##0_-;_-* &quot;-&quot;??_-;_-@_-">
                  <c:v>178</c:v>
                </c:pt>
                <c:pt idx="42" formatCode="_-* #,##0_-;\-* #,##0_-;_-* &quot;-&quot;??_-;_-@_-">
                  <c:v>159</c:v>
                </c:pt>
                <c:pt idx="43" formatCode="_-* #,##0_-;\-* #,##0_-;_-* &quot;-&quot;??_-;_-@_-">
                  <c:v>159</c:v>
                </c:pt>
                <c:pt idx="44" formatCode="_-* #,##0_-;\-* #,##0_-;_-* &quot;-&quot;??_-;_-@_-">
                  <c:v>643</c:v>
                </c:pt>
                <c:pt idx="45" formatCode="_-* #,##0_-;\-* #,##0_-;_-* &quot;-&quot;??_-;_-@_-">
                  <c:v>847</c:v>
                </c:pt>
                <c:pt idx="46" formatCode="_-* #,##0_-;\-* #,##0_-;_-* &quot;-&quot;??_-;_-@_-">
                  <c:v>388</c:v>
                </c:pt>
                <c:pt idx="47" formatCode="_-* #,##0_-;\-* #,##0_-;_-* &quot;-&quot;??_-;_-@_-">
                  <c:v>100</c:v>
                </c:pt>
                <c:pt idx="48" formatCode="_-* #,##0_-;\-* #,##0_-;_-* &quot;-&quot;??_-;_-@_-">
                  <c:v>234</c:v>
                </c:pt>
                <c:pt idx="49" formatCode="_-* #,##0_-;\-* #,##0_-;_-* &quot;-&quot;??_-;_-@_-">
                  <c:v>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29EE-4A50-99BE-D7421B6026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40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0.57742</cdr:x>
      <cdr:y>0.18396</cdr:y>
    </cdr:from>
    <cdr:to>
      <cdr:x>0.6476</cdr:x>
      <cdr:y>0.26441</cdr:y>
    </cdr:to>
    <cdr:sp macro="" textlink="">
      <cdr:nvSpPr>
        <cdr:cNvPr id="12" name="CasellaDiTesto 11"/>
        <cdr:cNvSpPr txBox="1"/>
      </cdr:nvSpPr>
      <cdr:spPr>
        <a:xfrm xmlns:a="http://schemas.openxmlformats.org/drawingml/2006/main">
          <a:off x="6991929" y="1061049"/>
          <a:ext cx="849745" cy="464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378</a:t>
          </a:r>
        </a:p>
      </cdr:txBody>
    </cdr:sp>
  </cdr:relSizeAnchor>
  <cdr:relSizeAnchor xmlns:cdr="http://schemas.openxmlformats.org/drawingml/2006/chartDrawing">
    <cdr:from>
      <cdr:x>0.63358</cdr:x>
      <cdr:y>0.28273</cdr:y>
    </cdr:from>
    <cdr:to>
      <cdr:x>0.65888</cdr:x>
      <cdr:y>0.33213</cdr:y>
    </cdr:to>
    <cdr:sp macro="" textlink="">
      <cdr:nvSpPr>
        <cdr:cNvPr id="2" name="CasellaDiTesto 1"/>
        <cdr:cNvSpPr txBox="1"/>
      </cdr:nvSpPr>
      <cdr:spPr>
        <a:xfrm xmlns:a="http://schemas.openxmlformats.org/drawingml/2006/main">
          <a:off x="7671895" y="1630726"/>
          <a:ext cx="306355" cy="284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it-IT" sz="2000" b="1" dirty="0"/>
            <a:t>315</a:t>
          </a:r>
        </a:p>
      </cdr:txBody>
    </cdr:sp>
  </cdr:relSizeAnchor>
  <cdr:relSizeAnchor xmlns:cdr="http://schemas.openxmlformats.org/drawingml/2006/chartDrawing">
    <cdr:from>
      <cdr:x>0.8924</cdr:x>
      <cdr:y>0.57494</cdr:y>
    </cdr:from>
    <cdr:to>
      <cdr:x>0.93867</cdr:x>
      <cdr:y>0.65435</cdr:y>
    </cdr:to>
    <cdr:sp macro="" textlink="">
      <cdr:nvSpPr>
        <cdr:cNvPr id="3" name="CasellaDiTesto 2"/>
        <cdr:cNvSpPr txBox="1"/>
      </cdr:nvSpPr>
      <cdr:spPr>
        <a:xfrm xmlns:a="http://schemas.openxmlformats.org/drawingml/2006/main">
          <a:off x="17633461" y="662019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/>
        </a:p>
      </cdr:txBody>
    </cdr:sp>
  </cdr:relSizeAnchor>
  <cdr:relSizeAnchor xmlns:cdr="http://schemas.openxmlformats.org/drawingml/2006/chartDrawing">
    <cdr:from>
      <cdr:x>0.76536</cdr:x>
      <cdr:y>0.53215</cdr:y>
    </cdr:from>
    <cdr:to>
      <cdr:x>0.80702</cdr:x>
      <cdr:y>0.5898</cdr:y>
    </cdr:to>
    <cdr:sp macro="" textlink="">
      <cdr:nvSpPr>
        <cdr:cNvPr id="6" name="CasellaDiTesto 1"/>
        <cdr:cNvSpPr txBox="1"/>
      </cdr:nvSpPr>
      <cdr:spPr>
        <a:xfrm xmlns:a="http://schemas.openxmlformats.org/drawingml/2006/main">
          <a:off x="9267609" y="3069284"/>
          <a:ext cx="504465" cy="3325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it-IT" sz="2000" b="1" dirty="0"/>
            <a:t>164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03/11/2022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-1" y="0"/>
            <a:ext cx="11812555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2 novembre</a:t>
            </a:r>
            <a:r>
              <a:rPr lang="it-IT" b="1" dirty="0" smtClean="0"/>
              <a:t> </a:t>
            </a:r>
            <a:r>
              <a:rPr lang="it-IT" b="1" dirty="0" smtClean="0"/>
              <a:t>2022</a:t>
            </a:r>
            <a:endParaRPr lang="it-IT" b="1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5803647"/>
              </p:ext>
            </p:extLst>
          </p:nvPr>
        </p:nvGraphicFramePr>
        <p:xfrm>
          <a:off x="184726" y="726830"/>
          <a:ext cx="12108873" cy="5767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2021 al </a:t>
            </a:r>
            <a:r>
              <a:rPr lang="it-IT" b="1" smtClean="0"/>
              <a:t>2 novembre 2022</a:t>
            </a:r>
            <a:endParaRPr lang="it-IT" b="1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672645"/>
              </p:ext>
            </p:extLst>
          </p:nvPr>
        </p:nvGraphicFramePr>
        <p:xfrm>
          <a:off x="-3" y="1075542"/>
          <a:ext cx="12083848" cy="5680916"/>
        </p:xfrm>
        <a:graphic>
          <a:graphicData uri="http://schemas.openxmlformats.org/drawingml/2006/table">
            <a:tbl>
              <a:tblPr/>
              <a:tblGrid>
                <a:gridCol w="680547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882537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30861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340192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407399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258055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1212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274656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235568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114213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304987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309099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420473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410942">
                  <a:extLst>
                    <a:ext uri="{9D8B030D-6E8A-4147-A177-3AD203B41FA5}">
                      <a16:colId xmlns:a16="http://schemas.microsoft.com/office/drawing/2014/main" val="3394909838"/>
                    </a:ext>
                  </a:extLst>
                </a:gridCol>
                <a:gridCol w="348158">
                  <a:extLst>
                    <a:ext uri="{9D8B030D-6E8A-4147-A177-3AD203B41FA5}">
                      <a16:colId xmlns:a16="http://schemas.microsoft.com/office/drawing/2014/main" val="41278569"/>
                    </a:ext>
                  </a:extLst>
                </a:gridCol>
                <a:gridCol w="304402">
                  <a:extLst>
                    <a:ext uri="{9D8B030D-6E8A-4147-A177-3AD203B41FA5}">
                      <a16:colId xmlns:a16="http://schemas.microsoft.com/office/drawing/2014/main" val="1098754098"/>
                    </a:ext>
                  </a:extLst>
                </a:gridCol>
                <a:gridCol w="304457">
                  <a:extLst>
                    <a:ext uri="{9D8B030D-6E8A-4147-A177-3AD203B41FA5}">
                      <a16:colId xmlns:a16="http://schemas.microsoft.com/office/drawing/2014/main" val="167881904"/>
                    </a:ext>
                  </a:extLst>
                </a:gridCol>
                <a:gridCol w="348895">
                  <a:extLst>
                    <a:ext uri="{9D8B030D-6E8A-4147-A177-3AD203B41FA5}">
                      <a16:colId xmlns:a16="http://schemas.microsoft.com/office/drawing/2014/main" val="2154677270"/>
                    </a:ext>
                  </a:extLst>
                </a:gridCol>
                <a:gridCol w="348895">
                  <a:extLst>
                    <a:ext uri="{9D8B030D-6E8A-4147-A177-3AD203B41FA5}">
                      <a16:colId xmlns:a16="http://schemas.microsoft.com/office/drawing/2014/main" val="3620248353"/>
                    </a:ext>
                  </a:extLst>
                </a:gridCol>
                <a:gridCol w="348895">
                  <a:extLst>
                    <a:ext uri="{9D8B030D-6E8A-4147-A177-3AD203B41FA5}">
                      <a16:colId xmlns:a16="http://schemas.microsoft.com/office/drawing/2014/main" val="1537244396"/>
                    </a:ext>
                  </a:extLst>
                </a:gridCol>
                <a:gridCol w="348895">
                  <a:extLst>
                    <a:ext uri="{9D8B030D-6E8A-4147-A177-3AD203B41FA5}">
                      <a16:colId xmlns:a16="http://schemas.microsoft.com/office/drawing/2014/main" val="3681024488"/>
                    </a:ext>
                  </a:extLst>
                </a:gridCol>
                <a:gridCol w="348895">
                  <a:extLst>
                    <a:ext uri="{9D8B030D-6E8A-4147-A177-3AD203B41FA5}">
                      <a16:colId xmlns:a16="http://schemas.microsoft.com/office/drawing/2014/main" val="320153959"/>
                    </a:ext>
                  </a:extLst>
                </a:gridCol>
                <a:gridCol w="348895">
                  <a:extLst>
                    <a:ext uri="{9D8B030D-6E8A-4147-A177-3AD203B41FA5}">
                      <a16:colId xmlns:a16="http://schemas.microsoft.com/office/drawing/2014/main" val="957478879"/>
                    </a:ext>
                  </a:extLst>
                </a:gridCol>
                <a:gridCol w="348895">
                  <a:extLst>
                    <a:ext uri="{9D8B030D-6E8A-4147-A177-3AD203B41FA5}">
                      <a16:colId xmlns:a16="http://schemas.microsoft.com/office/drawing/2014/main" val="1290913195"/>
                    </a:ext>
                  </a:extLst>
                </a:gridCol>
                <a:gridCol w="348895">
                  <a:extLst>
                    <a:ext uri="{9D8B030D-6E8A-4147-A177-3AD203B41FA5}">
                      <a16:colId xmlns:a16="http://schemas.microsoft.com/office/drawing/2014/main" val="2011631773"/>
                    </a:ext>
                  </a:extLst>
                </a:gridCol>
                <a:gridCol w="473175">
                  <a:extLst>
                    <a:ext uri="{9D8B030D-6E8A-4147-A177-3AD203B41FA5}">
                      <a16:colId xmlns:a16="http://schemas.microsoft.com/office/drawing/2014/main" val="2619964102"/>
                    </a:ext>
                  </a:extLst>
                </a:gridCol>
                <a:gridCol w="508387">
                  <a:extLst>
                    <a:ext uri="{9D8B030D-6E8A-4147-A177-3AD203B41FA5}">
                      <a16:colId xmlns:a16="http://schemas.microsoft.com/office/drawing/2014/main" val="3643157894"/>
                    </a:ext>
                  </a:extLst>
                </a:gridCol>
                <a:gridCol w="348895">
                  <a:extLst>
                    <a:ext uri="{9D8B030D-6E8A-4147-A177-3AD203B41FA5}">
                      <a16:colId xmlns:a16="http://schemas.microsoft.com/office/drawing/2014/main" val="1962310266"/>
                    </a:ext>
                  </a:extLst>
                </a:gridCol>
                <a:gridCol w="348895">
                  <a:extLst>
                    <a:ext uri="{9D8B030D-6E8A-4147-A177-3AD203B41FA5}">
                      <a16:colId xmlns:a16="http://schemas.microsoft.com/office/drawing/2014/main" val="3955252766"/>
                    </a:ext>
                  </a:extLst>
                </a:gridCol>
                <a:gridCol w="348895">
                  <a:extLst>
                    <a:ext uri="{9D8B030D-6E8A-4147-A177-3AD203B41FA5}">
                      <a16:colId xmlns:a16="http://schemas.microsoft.com/office/drawing/2014/main" val="3365827445"/>
                    </a:ext>
                  </a:extLst>
                </a:gridCol>
                <a:gridCol w="149821">
                  <a:extLst>
                    <a:ext uri="{9D8B030D-6E8A-4147-A177-3AD203B41FA5}">
                      <a16:colId xmlns:a16="http://schemas.microsoft.com/office/drawing/2014/main" val="3411382526"/>
                    </a:ext>
                  </a:extLst>
                </a:gridCol>
                <a:gridCol w="547967">
                  <a:extLst>
                    <a:ext uri="{9D8B030D-6E8A-4147-A177-3AD203B41FA5}">
                      <a16:colId xmlns:a16="http://schemas.microsoft.com/office/drawing/2014/main" val="1753887973"/>
                    </a:ext>
                  </a:extLst>
                </a:gridCol>
                <a:gridCol w="348895">
                  <a:extLst>
                    <a:ext uri="{9D8B030D-6E8A-4147-A177-3AD203B41FA5}">
                      <a16:colId xmlns:a16="http://schemas.microsoft.com/office/drawing/2014/main" val="320565259"/>
                    </a:ext>
                  </a:extLst>
                </a:gridCol>
              </a:tblGrid>
              <a:tr h="617206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’21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24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gen.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 feb.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 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8.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21. mar.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20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26 apr.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23 mag.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6 giu.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4 lug.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11 lug.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18 lug.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ott.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 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451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219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266025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59279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8324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32516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29033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57333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7577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1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marL="185738" indent="0"/>
                      <a:r>
                        <a:rPr lang="it-IT" sz="1400" b="1" dirty="0" smtClean="0"/>
                        <a:t>0</a:t>
                      </a:r>
                      <a:endParaRPr lang="it-IT" sz="1400" b="1" dirty="0"/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8058"/>
                  </a:ext>
                </a:extLst>
              </a:tr>
              <a:tr h="207768">
                <a:tc>
                  <a:txBody>
                    <a:bodyPr/>
                    <a:lstStyle/>
                    <a:p>
                      <a:pPr algn="l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58796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328502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159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87605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4140453"/>
              </p:ext>
            </p:extLst>
          </p:nvPr>
        </p:nvGraphicFramePr>
        <p:xfrm>
          <a:off x="226142" y="422787"/>
          <a:ext cx="11653438" cy="5459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79355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</TotalTime>
  <Words>469</Words>
  <Application>Microsoft Office PowerPoint</Application>
  <PresentationFormat>Widescreen</PresentationFormat>
  <Paragraphs>345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288</cp:revision>
  <dcterms:created xsi:type="dcterms:W3CDTF">2021-02-16T11:24:19Z</dcterms:created>
  <dcterms:modified xsi:type="dcterms:W3CDTF">2022-11-03T11:02:34Z</dcterms:modified>
</cp:coreProperties>
</file>