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3857" autoAdjust="0"/>
  </p:normalViewPr>
  <p:slideViewPr>
    <p:cSldViewPr snapToGrid="0">
      <p:cViewPr>
        <p:scale>
          <a:sx n="78" d="100"/>
          <a:sy n="78" d="100"/>
        </p:scale>
        <p:origin x="25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3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17 ott'!$H$32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17 ott'!$I$31:$CA$31</c:f>
              <c:strCache>
                <c:ptCount val="71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0">
                  <c:v>02 11</c:v>
                </c:pt>
              </c:strCache>
            </c:strRef>
          </c:cat>
          <c:val>
            <c:numRef>
              <c:f>'dal 15 gennaio al 17 ott'!$I$32:$CA$32</c:f>
              <c:numCache>
                <c:formatCode>General</c:formatCode>
                <c:ptCount val="71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  <c:pt idx="7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16-464E-8679-610AE0CBE76E}"/>
            </c:ext>
          </c:extLst>
        </c:ser>
        <c:ser>
          <c:idx val="1"/>
          <c:order val="1"/>
          <c:tx>
            <c:strRef>
              <c:f>'dal 15 gennaio al 17 ott'!$H$33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17 ott'!$I$31:$CA$31</c:f>
              <c:strCache>
                <c:ptCount val="71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0">
                  <c:v>02 11</c:v>
                </c:pt>
              </c:strCache>
            </c:strRef>
          </c:cat>
          <c:val>
            <c:numRef>
              <c:f>'dal 15 gennaio al 17 ott'!$I$33:$CA$33</c:f>
              <c:numCache>
                <c:formatCode>General</c:formatCode>
                <c:ptCount val="71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16-464E-8679-610AE0CBE76E}"/>
            </c:ext>
          </c:extLst>
        </c:ser>
        <c:ser>
          <c:idx val="2"/>
          <c:order val="2"/>
          <c:tx>
            <c:strRef>
              <c:f>'dal 15 gennaio al 17 ott'!$H$34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316-464E-8679-610AE0CBE76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16-464E-8679-610AE0CBE76E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316-464E-8679-610AE0CBE76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16-464E-8679-610AE0CBE76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16-464E-8679-610AE0CBE76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16-464E-8679-610AE0CBE76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16-464E-8679-610AE0CBE76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316-464E-8679-610AE0CBE76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16-464E-8679-610AE0CBE76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16-464E-8679-610AE0CBE76E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316-464E-8679-610AE0CBE76E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316-464E-8679-610AE0CBE76E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316-464E-8679-610AE0CBE76E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316-464E-8679-610AE0CBE76E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316-464E-8679-610AE0CBE76E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316-464E-8679-610AE0CBE76E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316-464E-8679-610AE0CBE76E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316-464E-8679-610AE0CBE76E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316-464E-8679-610AE0CBE76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316-464E-8679-610AE0CBE76E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316-464E-8679-610AE0CBE76E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316-464E-8679-610AE0CBE76E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316-464E-8679-610AE0CBE76E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316-464E-8679-610AE0CBE76E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316-464E-8679-610AE0CBE76E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316-464E-8679-610AE0CBE76E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316-464E-8679-610AE0CBE76E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316-464E-8679-610AE0CBE76E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316-464E-8679-610AE0CBE76E}"/>
                </c:ext>
              </c:extLst>
            </c:dLbl>
            <c:dLbl>
              <c:idx val="52"/>
              <c:layout>
                <c:manualLayout>
                  <c:x val="-1.2854463735305741E-3"/>
                  <c:y val="-3.3088484338985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A316-464E-8679-610AE0CBE76E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316-464E-8679-610AE0CBE76E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316-464E-8679-610AE0CBE76E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316-464E-8679-610AE0CBE76E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316-464E-8679-610AE0CBE76E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316-464E-8679-610AE0CBE76E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316-464E-8679-610AE0CBE76E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A316-464E-8679-610AE0CBE76E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316-464E-8679-610AE0CBE76E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316-464E-8679-610AE0CBE76E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316-464E-8679-610AE0CBE76E}"/>
                </c:ext>
              </c:extLst>
            </c:dLbl>
            <c:dLbl>
              <c:idx val="6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A316-464E-8679-610AE0CBE76E}"/>
                </c:ext>
              </c:extLst>
            </c:dLbl>
            <c:dLbl>
              <c:idx val="64"/>
              <c:layout>
                <c:manualLayout>
                  <c:x val="-7.34172370954753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A316-464E-8679-610AE0CBE76E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F-A316-464E-8679-610AE0CBE76E}"/>
                </c:ext>
              </c:extLst>
            </c:dLbl>
            <c:dLbl>
              <c:idx val="6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A316-464E-8679-610AE0CBE76E}"/>
                </c:ext>
              </c:extLst>
            </c:dLbl>
            <c:dLbl>
              <c:idx val="6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A316-464E-8679-610AE0CBE7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17 ott'!$I$31:$CA$31</c:f>
              <c:strCache>
                <c:ptCount val="71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0">
                  <c:v>02 11</c:v>
                </c:pt>
              </c:strCache>
            </c:strRef>
          </c:cat>
          <c:val>
            <c:numRef>
              <c:f>'dal 15 gennaio al 17 ott'!$I$34:$CA$34</c:f>
              <c:numCache>
                <c:formatCode>General</c:formatCode>
                <c:ptCount val="71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  <c:pt idx="7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A316-464E-8679-610AE0CBE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EE-4A50-99BE-D7421B6026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Foglio1!$B$3:$B$52</c:f>
              <c:numCache>
                <c:formatCode>General</c:formatCode>
                <c:ptCount val="50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EE-4A50-99BE-D7421B60262C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Foglio1!$C$3:$C$52</c:f>
              <c:numCache>
                <c:formatCode>General</c:formatCode>
                <c:ptCount val="5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EE-4A50-99BE-D7421B60262C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Foglio1!$D$3:$D$52</c:f>
              <c:numCache>
                <c:formatCode>General</c:formatCode>
                <c:ptCount val="5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EE-4A50-99BE-D7421B60262C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EE-4A50-99BE-D7421B60262C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EE-4A50-99BE-D7421B60262C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EE-4A50-99BE-D7421B60262C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EE-4A50-99BE-D7421B60262C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EE-4A50-99BE-D7421B60262C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EE-4A50-99BE-D7421B60262C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EE-4A50-99BE-D7421B60262C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EE-4A50-99BE-D7421B60262C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9EE-4A50-99BE-D7421B60262C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EE-4A50-99BE-D7421B60262C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9EE-4A50-99BE-D7421B60262C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9EE-4A50-99BE-D7421B60262C}"/>
                </c:ext>
              </c:extLst>
            </c:dLbl>
            <c:dLbl>
              <c:idx val="49"/>
              <c:layout>
                <c:manualLayout>
                  <c:x val="7.6286500172737127E-3"/>
                  <c:y val="-1.29296521353231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9EE-4A50-99BE-D7421B60262C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Foglio1!$E$3:$E$52</c:f>
              <c:numCache>
                <c:formatCode>General</c:formatCode>
                <c:ptCount val="50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9EE-4A50-99BE-D7421B602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0.57742</cdr:x>
      <cdr:y>0.18396</cdr:y>
    </cdr:from>
    <cdr:to>
      <cdr:x>0.6476</cdr:x>
      <cdr:y>0.26441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6991929" y="1061049"/>
          <a:ext cx="849745" cy="464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378</a:t>
          </a:r>
        </a:p>
      </cdr:txBody>
    </cdr:sp>
  </cdr:relSizeAnchor>
  <cdr:relSizeAnchor xmlns:cdr="http://schemas.openxmlformats.org/drawingml/2006/chartDrawing">
    <cdr:from>
      <cdr:x>0.63358</cdr:x>
      <cdr:y>0.28273</cdr:y>
    </cdr:from>
    <cdr:to>
      <cdr:x>0.65888</cdr:x>
      <cdr:y>0.33213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671895" y="1630726"/>
          <a:ext cx="306355" cy="284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0.76536</cdr:x>
      <cdr:y>0.53215</cdr:y>
    </cdr:from>
    <cdr:to>
      <cdr:x>0.80702</cdr:x>
      <cdr:y>0.5898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9267609" y="3069284"/>
          <a:ext cx="504465" cy="332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 dirty="0"/>
            <a:t>164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 novembre</a:t>
            </a:r>
            <a:r>
              <a:rPr lang="it-IT" b="1" dirty="0" smtClean="0"/>
              <a:t> </a:t>
            </a:r>
            <a:r>
              <a:rPr lang="it-IT" b="1" dirty="0" smtClean="0"/>
              <a:t>2022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803647"/>
              </p:ext>
            </p:extLst>
          </p:nvPr>
        </p:nvGraphicFramePr>
        <p:xfrm>
          <a:off x="184726" y="726830"/>
          <a:ext cx="12108873" cy="576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smtClean="0"/>
              <a:t>2 novembre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672645"/>
              </p:ext>
            </p:extLst>
          </p:nvPr>
        </p:nvGraphicFramePr>
        <p:xfrm>
          <a:off x="-3" y="1075542"/>
          <a:ext cx="12083848" cy="5680916"/>
        </p:xfrm>
        <a:graphic>
          <a:graphicData uri="http://schemas.openxmlformats.org/drawingml/2006/table">
            <a:tbl>
              <a:tblPr/>
              <a:tblGrid>
                <a:gridCol w="68054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82537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30861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40192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07399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5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1212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74656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35568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14213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304987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09099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20473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10942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48158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04402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04457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73175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508387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149821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547967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348895">
                  <a:extLst>
                    <a:ext uri="{9D8B030D-6E8A-4147-A177-3AD203B41FA5}">
                      <a16:colId xmlns:a16="http://schemas.microsoft.com/office/drawing/2014/main" val="320565259"/>
                    </a:ext>
                  </a:extLst>
                </a:gridCol>
              </a:tblGrid>
              <a:tr h="61720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451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6602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927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832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251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903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33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7577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768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9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28502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876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140453"/>
              </p:ext>
            </p:extLst>
          </p:nvPr>
        </p:nvGraphicFramePr>
        <p:xfrm>
          <a:off x="226142" y="422787"/>
          <a:ext cx="11653438" cy="5459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469</Words>
  <Application>Microsoft Office PowerPoint</Application>
  <PresentationFormat>Widescreen</PresentationFormat>
  <Paragraphs>345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288</cp:revision>
  <dcterms:created xsi:type="dcterms:W3CDTF">2021-02-16T11:24:19Z</dcterms:created>
  <dcterms:modified xsi:type="dcterms:W3CDTF">2022-11-03T11:02:34Z</dcterms:modified>
</cp:coreProperties>
</file>