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3" autoAdjust="0"/>
    <p:restoredTop sz="93857" autoAdjust="0"/>
  </p:normalViewPr>
  <p:slideViewPr>
    <p:cSldViewPr snapToGrid="0">
      <p:cViewPr>
        <p:scale>
          <a:sx n="85" d="100"/>
          <a:sy n="85" d="100"/>
        </p:scale>
        <p:origin x="734" y="-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%20%203%20NOVEMBR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802327279992841E-2"/>
          <c:y val="2.7117853169505605E-2"/>
          <c:w val="0.9182491864953095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7 nov'!$H$32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7 nov'!$I$31:$CB$31</c:f>
              <c:strCache>
                <c:ptCount val="72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7">
                  <c:v>20.06</c:v>
                </c:pt>
                <c:pt idx="61">
                  <c:v>18.07</c:v>
                </c:pt>
                <c:pt idx="65">
                  <c:v>19.09</c:v>
                </c:pt>
                <c:pt idx="71">
                  <c:v>07.11</c:v>
                </c:pt>
              </c:strCache>
            </c:strRef>
          </c:cat>
          <c:val>
            <c:numRef>
              <c:f>'dal 15 gennaio al 7 nov'!$I$32:$CB$32</c:f>
              <c:numCache>
                <c:formatCode>General</c:formatCode>
                <c:ptCount val="72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  <c:pt idx="69">
                  <c:v>18</c:v>
                </c:pt>
                <c:pt idx="70">
                  <c:v>20</c:v>
                </c:pt>
                <c:pt idx="7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AD-4DBF-B8D9-3A5961B33D22}"/>
            </c:ext>
          </c:extLst>
        </c:ser>
        <c:ser>
          <c:idx val="1"/>
          <c:order val="1"/>
          <c:tx>
            <c:strRef>
              <c:f>'dal 15 gennaio al 7 nov'!$H$33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7 nov'!$I$31:$CB$31</c:f>
              <c:strCache>
                <c:ptCount val="72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7">
                  <c:v>20.06</c:v>
                </c:pt>
                <c:pt idx="61">
                  <c:v>18.07</c:v>
                </c:pt>
                <c:pt idx="65">
                  <c:v>19.09</c:v>
                </c:pt>
                <c:pt idx="71">
                  <c:v>07.11</c:v>
                </c:pt>
              </c:strCache>
            </c:strRef>
          </c:cat>
          <c:val>
            <c:numRef>
              <c:f>'dal 15 gennaio al 7 nov'!$I$33:$CB$33</c:f>
              <c:numCache>
                <c:formatCode>General</c:formatCode>
                <c:ptCount val="72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AD-4DBF-B8D9-3A5961B33D22}"/>
            </c:ext>
          </c:extLst>
        </c:ser>
        <c:ser>
          <c:idx val="2"/>
          <c:order val="2"/>
          <c:tx>
            <c:strRef>
              <c:f>'dal 15 gennaio al 7 nov'!$H$34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4CAD-4DBF-B8D9-3A5961B33D2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AD-4DBF-B8D9-3A5961B33D22}"/>
                </c:ext>
              </c:extLst>
            </c:dLbl>
            <c:dLbl>
              <c:idx val="2"/>
              <c:layout>
                <c:manualLayout>
                  <c:x val="1.9281695602958611E-3"/>
                  <c:y val="5.183862546441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22432527096981E-2"/>
                      <c:h val="4.635627178759450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4CAD-4DBF-B8D9-3A5961B33D2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AD-4DBF-B8D9-3A5961B33D2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AD-4DBF-B8D9-3A5961B33D2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AD-4DBF-B8D9-3A5961B33D2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AD-4DBF-B8D9-3A5961B33D22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CAD-4DBF-B8D9-3A5961B33D2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AD-4DBF-B8D9-3A5961B33D2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AD-4DBF-B8D9-3A5961B33D22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AD-4DBF-B8D9-3A5961B33D22}"/>
                </c:ext>
              </c:extLst>
            </c:dLbl>
            <c:dLbl>
              <c:idx val="13"/>
              <c:layout>
                <c:manualLayout>
                  <c:x val="-1.2854463735305741E-3"/>
                  <c:y val="5.073567598644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CAD-4DBF-B8D9-3A5961B33D22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AD-4DBF-B8D9-3A5961B33D22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CAD-4DBF-B8D9-3A5961B33D22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CAD-4DBF-B8D9-3A5961B33D22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CAD-4DBF-B8D9-3A5961B33D22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CAD-4DBF-B8D9-3A5961B33D22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CAD-4DBF-B8D9-3A5961B33D22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CAD-4DBF-B8D9-3A5961B33D22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CAD-4DBF-B8D9-3A5961B33D22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CAD-4DBF-B8D9-3A5961B33D22}"/>
                </c:ext>
              </c:extLst>
            </c:dLbl>
            <c:dLbl>
              <c:idx val="38"/>
              <c:layout>
                <c:manualLayout>
                  <c:x val="6.4272318676528708E-3"/>
                  <c:y val="-0.248163632542394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4CAD-4DBF-B8D9-3A5961B33D22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CAD-4DBF-B8D9-3A5961B33D22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CAD-4DBF-B8D9-3A5961B33D22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CAD-4DBF-B8D9-3A5961B33D22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CAD-4DBF-B8D9-3A5961B33D22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CAD-4DBF-B8D9-3A5961B33D22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CAD-4DBF-B8D9-3A5961B33D22}"/>
                </c:ext>
              </c:extLst>
            </c:dLbl>
            <c:dLbl>
              <c:idx val="5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CAD-4DBF-B8D9-3A5961B33D22}"/>
                </c:ext>
              </c:extLst>
            </c:dLbl>
            <c:dLbl>
              <c:idx val="52"/>
              <c:layout>
                <c:manualLayout>
                  <c:x val="-1.2854463735305741E-3"/>
                  <c:y val="-3.30884843389858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4CAD-4DBF-B8D9-3A5961B33D22}"/>
                </c:ext>
              </c:extLst>
            </c:dLbl>
            <c:dLbl>
              <c:idx val="5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CAD-4DBF-B8D9-3A5961B33D22}"/>
                </c:ext>
              </c:extLst>
            </c:dLbl>
            <c:dLbl>
              <c:idx val="5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CAD-4DBF-B8D9-3A5961B33D22}"/>
                </c:ext>
              </c:extLst>
            </c:dLbl>
            <c:dLbl>
              <c:idx val="5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CAD-4DBF-B8D9-3A5961B33D22}"/>
                </c:ext>
              </c:extLst>
            </c:dLbl>
            <c:dLbl>
              <c:idx val="5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CAD-4DBF-B8D9-3A5961B33D22}"/>
                </c:ext>
              </c:extLst>
            </c:dLbl>
            <c:dLbl>
              <c:idx val="5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4CAD-4DBF-B8D9-3A5961B33D22}"/>
                </c:ext>
              </c:extLst>
            </c:dLbl>
            <c:dLbl>
              <c:idx val="5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4CAD-4DBF-B8D9-3A5961B33D22}"/>
                </c:ext>
              </c:extLst>
            </c:dLbl>
            <c:dLbl>
              <c:idx val="59"/>
              <c:layout>
                <c:manualLayout>
                  <c:x val="-2.8922543404437919E-2"/>
                  <c:y val="1.875014112542533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4CAD-4DBF-B8D9-3A5961B33D22}"/>
                </c:ext>
              </c:extLst>
            </c:dLbl>
            <c:dLbl>
              <c:idx val="6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4CAD-4DBF-B8D9-3A5961B33D22}"/>
                </c:ext>
              </c:extLst>
            </c:dLbl>
            <c:dLbl>
              <c:idx val="6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4CAD-4DBF-B8D9-3A5961B33D22}"/>
                </c:ext>
              </c:extLst>
            </c:dLbl>
            <c:dLbl>
              <c:idx val="6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4CAD-4DBF-B8D9-3A5961B33D22}"/>
                </c:ext>
              </c:extLst>
            </c:dLbl>
            <c:dLbl>
              <c:idx val="63"/>
              <c:layout>
                <c:manualLayout>
                  <c:x val="6.4272318676528708E-3"/>
                  <c:y val="-1.9853090603391525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4CAD-4DBF-B8D9-3A5961B33D22}"/>
                </c:ext>
              </c:extLst>
            </c:dLbl>
            <c:dLbl>
              <c:idx val="64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F-4CAD-4DBF-B8D9-3A5961B33D22}"/>
                </c:ext>
              </c:extLst>
            </c:dLbl>
            <c:dLbl>
              <c:idx val="66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1-4CAD-4DBF-B8D9-3A5961B33D22}"/>
                </c:ext>
              </c:extLst>
            </c:dLbl>
            <c:dLbl>
              <c:idx val="6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4CAD-4DBF-B8D9-3A5961B33D22}"/>
                </c:ext>
              </c:extLst>
            </c:dLbl>
            <c:dLbl>
              <c:idx val="6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4CAD-4DBF-B8D9-3A5961B33D22}"/>
                </c:ext>
              </c:extLst>
            </c:dLbl>
            <c:dLbl>
              <c:idx val="7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4CAD-4DBF-B8D9-3A5961B33D22}"/>
                </c:ext>
              </c:extLst>
            </c:dLbl>
            <c:dLbl>
              <c:idx val="71"/>
              <c:layout>
                <c:manualLayout>
                  <c:x val="-2.0833331624564222E-3"/>
                  <c:y val="-3.9018363751632847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0-4CAD-4DBF-B8D9-3A5961B33D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7 nov'!$I$31:$CB$31</c:f>
              <c:strCache>
                <c:ptCount val="72"/>
                <c:pt idx="0">
                  <c:v>15.01</c:v>
                </c:pt>
                <c:pt idx="7">
                  <c:v>01.03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6">
                  <c:v>10.01</c:v>
                </c:pt>
                <c:pt idx="39">
                  <c:v>31.01</c:v>
                </c:pt>
                <c:pt idx="45">
                  <c:v>13.03</c:v>
                </c:pt>
                <c:pt idx="50">
                  <c:v>26.04</c:v>
                </c:pt>
                <c:pt idx="57">
                  <c:v>20.06</c:v>
                </c:pt>
                <c:pt idx="61">
                  <c:v>18.07</c:v>
                </c:pt>
                <c:pt idx="65">
                  <c:v>19.09</c:v>
                </c:pt>
                <c:pt idx="71">
                  <c:v>07.11</c:v>
                </c:pt>
              </c:strCache>
            </c:strRef>
          </c:cat>
          <c:val>
            <c:numRef>
              <c:f>'dal 15 gennaio al 7 nov'!$I$34:$CB$34</c:f>
              <c:numCache>
                <c:formatCode>General</c:formatCode>
                <c:ptCount val="72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  <c:pt idx="52">
                  <c:v>45</c:v>
                </c:pt>
                <c:pt idx="53">
                  <c:v>28</c:v>
                </c:pt>
                <c:pt idx="54">
                  <c:v>17</c:v>
                </c:pt>
                <c:pt idx="55">
                  <c:v>8</c:v>
                </c:pt>
                <c:pt idx="56">
                  <c:v>9</c:v>
                </c:pt>
                <c:pt idx="57">
                  <c:v>10</c:v>
                </c:pt>
                <c:pt idx="58">
                  <c:v>7</c:v>
                </c:pt>
                <c:pt idx="59">
                  <c:v>23</c:v>
                </c:pt>
                <c:pt idx="60">
                  <c:v>46</c:v>
                </c:pt>
                <c:pt idx="61">
                  <c:v>164</c:v>
                </c:pt>
                <c:pt idx="62">
                  <c:v>90</c:v>
                </c:pt>
                <c:pt idx="63">
                  <c:v>0</c:v>
                </c:pt>
                <c:pt idx="64">
                  <c:v>0</c:v>
                </c:pt>
                <c:pt idx="65">
                  <c:v>3</c:v>
                </c:pt>
                <c:pt idx="67">
                  <c:v>16</c:v>
                </c:pt>
                <c:pt idx="68">
                  <c:v>13</c:v>
                </c:pt>
                <c:pt idx="69">
                  <c:v>18</c:v>
                </c:pt>
                <c:pt idx="70">
                  <c:v>20</c:v>
                </c:pt>
                <c:pt idx="7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4CAD-4DBF-B8D9-3A5961B33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39"/>
              <c:layout>
                <c:manualLayout>
                  <c:x val="-3.2938076416337285E-3"/>
                  <c:y val="-3.5172845242170812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EE-4A50-99BE-D7421B6026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Foglio1!$A$3:$A$52</c:f>
              <c:strCache>
                <c:ptCount val="5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</c:strCache>
            </c:strRef>
          </c:cat>
          <c:val>
            <c:numRef>
              <c:f>Foglio1!$B$3:$B$52</c:f>
              <c:numCache>
                <c:formatCode>General</c:formatCode>
                <c:ptCount val="50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  <c:pt idx="34" formatCode="_-* #,##0_-;\-* #,##0_-;_-* &quot;-&quot;??_-;_-@_-">
                  <c:v>1020</c:v>
                </c:pt>
                <c:pt idx="35" formatCode="_-* #,##0_-;\-* #,##0_-;_-* &quot;-&quot;??_-;_-@_-">
                  <c:v>707</c:v>
                </c:pt>
                <c:pt idx="36" formatCode="_-* #,##0_-;\-* #,##0_-;_-* &quot;-&quot;??_-;_-@_-">
                  <c:v>417</c:v>
                </c:pt>
                <c:pt idx="37" formatCode="_-* #,##0_-;\-* #,##0_-;_-* &quot;-&quot;??_-;_-@_-">
                  <c:v>300</c:v>
                </c:pt>
                <c:pt idx="38" formatCode="_-* #,##0_-;\-* #,##0_-;_-* &quot;-&quot;??_-;_-@_-">
                  <c:v>254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177</c:v>
                </c:pt>
                <c:pt idx="42" formatCode="_-* #,##0_-;\-* #,##0_-;_-* &quot;-&quot;??_-;_-@_-">
                  <c:v>158</c:v>
                </c:pt>
                <c:pt idx="43" formatCode="_-* #,##0_-;\-* #,##0_-;_-* &quot;-&quot;??_-;_-@_-">
                  <c:v>158</c:v>
                </c:pt>
                <c:pt idx="44" formatCode="_-* #,##0_-;\-* #,##0_-;_-* &quot;-&quot;??_-;_-@_-">
                  <c:v>642</c:v>
                </c:pt>
                <c:pt idx="45" formatCode="_-* #,##0_-;\-* #,##0_-;_-* &quot;-&quot;??_-;_-@_-">
                  <c:v>846</c:v>
                </c:pt>
                <c:pt idx="46" formatCode="_-* #,##0_-;\-* #,##0_-;_-* &quot;-&quot;??_-;_-@_-">
                  <c:v>385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233</c:v>
                </c:pt>
                <c:pt idx="49" formatCode="_-* #,##0_-;\-* #,##0_-;_-* &quot;-&quot;??_-;_-@_-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EE-4A50-99BE-D7421B60262C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Foglio1!$A$3:$A$52</c:f>
              <c:strCache>
                <c:ptCount val="5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</c:strCache>
            </c:strRef>
          </c:cat>
          <c:val>
            <c:numRef>
              <c:f>Foglio1!$C$3:$C$52</c:f>
              <c:numCache>
                <c:formatCode>General</c:formatCode>
                <c:ptCount val="50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EE-4A50-99BE-D7421B60262C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Foglio1!$A$3:$A$52</c:f>
              <c:strCache>
                <c:ptCount val="5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</c:strCache>
            </c:strRef>
          </c:cat>
          <c:val>
            <c:numRef>
              <c:f>Foglio1!$D$3:$D$52</c:f>
              <c:numCache>
                <c:formatCode>General</c:formatCode>
                <c:ptCount val="50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  <c:pt idx="34">
                  <c:v>2</c:v>
                </c:pt>
                <c:pt idx="35">
                  <c:v>3</c:v>
                </c:pt>
                <c:pt idx="36">
                  <c:v>3</c:v>
                </c:pt>
                <c:pt idx="37">
                  <c:v>2</c:v>
                </c:pt>
                <c:pt idx="38">
                  <c:v>2</c:v>
                </c:pt>
                <c:pt idx="39">
                  <c:v>0</c:v>
                </c:pt>
                <c:pt idx="40">
                  <c:v>0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3</c:v>
                </c:pt>
                <c:pt idx="47">
                  <c:v>0</c:v>
                </c:pt>
                <c:pt idx="48">
                  <c:v>1</c:v>
                </c:pt>
                <c:pt idx="4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EE-4A50-99BE-D7421B60262C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9EE-4A50-99BE-D7421B60262C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EE-4A50-99BE-D7421B60262C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EE-4A50-99BE-D7421B60262C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EE-4A50-99BE-D7421B60262C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9EE-4A50-99BE-D7421B60262C}"/>
                </c:ext>
              </c:extLst>
            </c:dLbl>
            <c:dLbl>
              <c:idx val="3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9EE-4A50-99BE-D7421B60262C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9EE-4A50-99BE-D7421B60262C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9EE-4A50-99BE-D7421B60262C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9EE-4A50-99BE-D7421B60262C}"/>
                </c:ext>
              </c:extLst>
            </c:dLbl>
            <c:dLbl>
              <c:idx val="3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9EE-4A50-99BE-D7421B60262C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9EE-4A50-99BE-D7421B60262C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9EE-4A50-99BE-D7421B60262C}"/>
                </c:ext>
              </c:extLst>
            </c:dLbl>
            <c:dLbl>
              <c:idx val="49"/>
              <c:layout>
                <c:manualLayout>
                  <c:x val="7.6286500172737127E-3"/>
                  <c:y val="-1.29296521353231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29EE-4A50-99BE-D7421B60262C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Foglio1!$A$3:$A$52</c:f>
              <c:strCache>
                <c:ptCount val="5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  <c:pt idx="34">
                  <c:v>3 mag.</c:v>
                </c:pt>
                <c:pt idx="35">
                  <c:v>10 mag.</c:v>
                </c:pt>
                <c:pt idx="36">
                  <c:v>16 mag.</c:v>
                </c:pt>
                <c:pt idx="37">
                  <c:v>24 mag.</c:v>
                </c:pt>
                <c:pt idx="38">
                  <c:v>31 mag.</c:v>
                </c:pt>
                <c:pt idx="39">
                  <c:v>7 giugno</c:v>
                </c:pt>
                <c:pt idx="40">
                  <c:v>14 giugno</c:v>
                </c:pt>
                <c:pt idx="41">
                  <c:v>21 giugno</c:v>
                </c:pt>
                <c:pt idx="42">
                  <c:v>28 giugno</c:v>
                </c:pt>
                <c:pt idx="43">
                  <c:v>4 luglio</c:v>
                </c:pt>
                <c:pt idx="44">
                  <c:v>11 lug.</c:v>
                </c:pt>
                <c:pt idx="45">
                  <c:v>18 lug.</c:v>
                </c:pt>
                <c:pt idx="46">
                  <c:v>16 ott.</c:v>
                </c:pt>
                <c:pt idx="47">
                  <c:v>20 set.</c:v>
                </c:pt>
                <c:pt idx="48">
                  <c:v>18 ott.</c:v>
                </c:pt>
                <c:pt idx="49">
                  <c:v>31 ott.</c:v>
                </c:pt>
              </c:strCache>
            </c:strRef>
          </c:cat>
          <c:val>
            <c:numRef>
              <c:f>Foglio1!$E$3:$E$52</c:f>
              <c:numCache>
                <c:formatCode>General</c:formatCode>
                <c:ptCount val="50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  <c:pt idx="34" formatCode="_-* #,##0_-;\-* #,##0_-;_-* &quot;-&quot;??_-;_-@_-">
                  <c:v>1022</c:v>
                </c:pt>
                <c:pt idx="35" formatCode="_-* #,##0_-;\-* #,##0_-;_-* &quot;-&quot;??_-;_-@_-">
                  <c:v>713</c:v>
                </c:pt>
                <c:pt idx="36" formatCode="_-* #,##0_-;\-* #,##0_-;_-* &quot;-&quot;??_-;_-@_-">
                  <c:v>420</c:v>
                </c:pt>
                <c:pt idx="37" formatCode="_-* #,##0_-;\-* #,##0_-;_-* &quot;-&quot;??_-;_-@_-">
                  <c:v>302</c:v>
                </c:pt>
                <c:pt idx="38" formatCode="_-* #,##0_-;\-* #,##0_-;_-* &quot;-&quot;??_-;_-@_-">
                  <c:v>256</c:v>
                </c:pt>
                <c:pt idx="39" formatCode="_-* #,##0_-;\-* #,##0_-;_-* &quot;-&quot;??_-;_-@_-">
                  <c:v>164</c:v>
                </c:pt>
                <c:pt idx="40" formatCode="_-* #,##0_-;\-* #,##0_-;_-* &quot;-&quot;??_-;_-@_-">
                  <c:v>130</c:v>
                </c:pt>
                <c:pt idx="41" formatCode="_-* #,##0_-;\-* #,##0_-;_-* &quot;-&quot;??_-;_-@_-">
                  <c:v>178</c:v>
                </c:pt>
                <c:pt idx="42" formatCode="_-* #,##0_-;\-* #,##0_-;_-* &quot;-&quot;??_-;_-@_-">
                  <c:v>159</c:v>
                </c:pt>
                <c:pt idx="43" formatCode="_-* #,##0_-;\-* #,##0_-;_-* &quot;-&quot;??_-;_-@_-">
                  <c:v>159</c:v>
                </c:pt>
                <c:pt idx="44" formatCode="_-* #,##0_-;\-* #,##0_-;_-* &quot;-&quot;??_-;_-@_-">
                  <c:v>643</c:v>
                </c:pt>
                <c:pt idx="45" formatCode="_-* #,##0_-;\-* #,##0_-;_-* &quot;-&quot;??_-;_-@_-">
                  <c:v>847</c:v>
                </c:pt>
                <c:pt idx="46" formatCode="_-* #,##0_-;\-* #,##0_-;_-* &quot;-&quot;??_-;_-@_-">
                  <c:v>388</c:v>
                </c:pt>
                <c:pt idx="47" formatCode="_-* #,##0_-;\-* #,##0_-;_-* &quot;-&quot;??_-;_-@_-">
                  <c:v>100</c:v>
                </c:pt>
                <c:pt idx="48" formatCode="_-* #,##0_-;\-* #,##0_-;_-* &quot;-&quot;??_-;_-@_-">
                  <c:v>234</c:v>
                </c:pt>
                <c:pt idx="49" formatCode="_-* #,##0_-;\-* #,##0_-;_-* &quot;-&quot;??_-;_-@_-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9EE-4A50-99BE-D7421B6026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0.73649</cdr:x>
      <cdr:y>0.51315</cdr:y>
    </cdr:from>
    <cdr:to>
      <cdr:x>0.75904</cdr:x>
      <cdr:y>0.56078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8979330" y="2839390"/>
          <a:ext cx="274930" cy="263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196</a:t>
          </a:r>
        </a:p>
      </cdr:txBody>
    </cdr:sp>
  </cdr:relSizeAnchor>
  <cdr:relSizeAnchor xmlns:cdr="http://schemas.openxmlformats.org/drawingml/2006/chartDrawing">
    <cdr:from>
      <cdr:x>0.56213</cdr:x>
      <cdr:y>0.19176</cdr:y>
    </cdr:from>
    <cdr:to>
      <cdr:x>0.59926</cdr:x>
      <cdr:y>0.25084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6853490" y="1061049"/>
          <a:ext cx="452746" cy="3269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378</a:t>
          </a:r>
        </a:p>
      </cdr:txBody>
    </cdr:sp>
  </cdr:relSizeAnchor>
  <cdr:relSizeAnchor xmlns:cdr="http://schemas.openxmlformats.org/drawingml/2006/chartDrawing">
    <cdr:from>
      <cdr:x>0.61279</cdr:x>
      <cdr:y>0.27982</cdr:y>
    </cdr:from>
    <cdr:to>
      <cdr:x>0.63809</cdr:x>
      <cdr:y>0.32922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7471115" y="1548311"/>
          <a:ext cx="308458" cy="273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315</a:t>
          </a:r>
        </a:p>
      </cdr:txBody>
    </cdr:sp>
  </cdr:relSizeAnchor>
  <cdr:relSizeAnchor xmlns:cdr="http://schemas.openxmlformats.org/drawingml/2006/chartDrawing">
    <cdr:from>
      <cdr:x>0.8924</cdr:x>
      <cdr:y>0.57494</cdr:y>
    </cdr:from>
    <cdr:to>
      <cdr:x>0.93867</cdr:x>
      <cdr:y>0.65435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17633461" y="66201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07/11/2022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7 </a:t>
            </a:r>
            <a:r>
              <a:rPr lang="it-IT" b="1" dirty="0" smtClean="0"/>
              <a:t>novembre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463659"/>
              </p:ext>
            </p:extLst>
          </p:nvPr>
        </p:nvGraphicFramePr>
        <p:xfrm>
          <a:off x="-1" y="844063"/>
          <a:ext cx="12192001" cy="5533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/>
              <a:t>7</a:t>
            </a:r>
            <a:r>
              <a:rPr lang="it-IT" b="1" dirty="0" smtClean="0"/>
              <a:t> </a:t>
            </a:r>
            <a:r>
              <a:rPr lang="it-IT" b="1" dirty="0" smtClean="0"/>
              <a:t>novembre 2022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89591"/>
              </p:ext>
            </p:extLst>
          </p:nvPr>
        </p:nvGraphicFramePr>
        <p:xfrm>
          <a:off x="98611" y="1075542"/>
          <a:ext cx="11985226" cy="5978170"/>
        </p:xfrm>
        <a:graphic>
          <a:graphicData uri="http://schemas.openxmlformats.org/drawingml/2006/table">
            <a:tbl>
              <a:tblPr/>
              <a:tblGrid>
                <a:gridCol w="647637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39860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14861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323741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387698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24557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7130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261374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224176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08690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290239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294152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00140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91070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31322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289681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89734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450294">
                  <a:extLst>
                    <a:ext uri="{9D8B030D-6E8A-4147-A177-3AD203B41FA5}">
                      <a16:colId xmlns:a16="http://schemas.microsoft.com/office/drawing/2014/main" val="2619964102"/>
                    </a:ext>
                  </a:extLst>
                </a:gridCol>
                <a:gridCol w="483802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3955252766"/>
                    </a:ext>
                  </a:extLst>
                </a:gridCol>
                <a:gridCol w="332023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142576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67764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485728">
                  <a:extLst>
                    <a:ext uri="{9D8B030D-6E8A-4147-A177-3AD203B41FA5}">
                      <a16:colId xmlns:a16="http://schemas.microsoft.com/office/drawing/2014/main" val="320565259"/>
                    </a:ext>
                  </a:extLst>
                </a:gridCol>
                <a:gridCol w="485728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</a:tblGrid>
              <a:tr h="617206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451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6602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5927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832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251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9033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7333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7577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07768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5879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328502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876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140453"/>
              </p:ext>
            </p:extLst>
          </p:nvPr>
        </p:nvGraphicFramePr>
        <p:xfrm>
          <a:off x="226142" y="422787"/>
          <a:ext cx="11653438" cy="5459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2708</TotalTime>
  <Words>482</Words>
  <Application>Microsoft Office PowerPoint</Application>
  <PresentationFormat>Widescreen</PresentationFormat>
  <Paragraphs>356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292</cp:revision>
  <dcterms:created xsi:type="dcterms:W3CDTF">2021-02-16T11:24:19Z</dcterms:created>
  <dcterms:modified xsi:type="dcterms:W3CDTF">2022-11-07T16:20:04Z</dcterms:modified>
</cp:coreProperties>
</file>