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93" autoAdjust="0"/>
    <p:restoredTop sz="93857" autoAdjust="0"/>
  </p:normalViewPr>
  <p:slideViewPr>
    <p:cSldViewPr snapToGrid="0">
      <p:cViewPr>
        <p:scale>
          <a:sx n="85" d="100"/>
          <a:sy n="85" d="100"/>
        </p:scale>
        <p:origin x="734" y="-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3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802327279992841E-2"/>
          <c:y val="2.7117853169505605E-2"/>
          <c:w val="0.9182491864953095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7 nov'!$H$32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7 nov'!$I$31:$CB$31</c:f>
              <c:strCache>
                <c:ptCount val="72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1">
                  <c:v>07.11</c:v>
                </c:pt>
              </c:strCache>
            </c:strRef>
          </c:cat>
          <c:val>
            <c:numRef>
              <c:f>'dal 15 gennaio al 7 nov'!$I$32:$CB$32</c:f>
              <c:numCache>
                <c:formatCode>General</c:formatCode>
                <c:ptCount val="72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  <c:pt idx="7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DBF-B8D9-3A5961B33D22}"/>
            </c:ext>
          </c:extLst>
        </c:ser>
        <c:ser>
          <c:idx val="1"/>
          <c:order val="1"/>
          <c:tx>
            <c:strRef>
              <c:f>'dal 15 gennaio al 7 nov'!$H$33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7 nov'!$I$31:$CB$31</c:f>
              <c:strCache>
                <c:ptCount val="72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1">
                  <c:v>07.11</c:v>
                </c:pt>
              </c:strCache>
            </c:strRef>
          </c:cat>
          <c:val>
            <c:numRef>
              <c:f>'dal 15 gennaio al 7 nov'!$I$33:$CB$33</c:f>
              <c:numCache>
                <c:formatCode>General</c:formatCode>
                <c:ptCount val="72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AD-4DBF-B8D9-3A5961B33D22}"/>
            </c:ext>
          </c:extLst>
        </c:ser>
        <c:ser>
          <c:idx val="2"/>
          <c:order val="2"/>
          <c:tx>
            <c:strRef>
              <c:f>'dal 15 gennaio al 7 nov'!$H$34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CAD-4DBF-B8D9-3A5961B33D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D-4DBF-B8D9-3A5961B33D22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4CAD-4DBF-B8D9-3A5961B33D2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D-4DBF-B8D9-3A5961B33D2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AD-4DBF-B8D9-3A5961B33D2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AD-4DBF-B8D9-3A5961B33D2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AD-4DBF-B8D9-3A5961B33D2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CAD-4DBF-B8D9-3A5961B33D2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AD-4DBF-B8D9-3A5961B33D2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AD-4DBF-B8D9-3A5961B33D2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AD-4DBF-B8D9-3A5961B33D22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CAD-4DBF-B8D9-3A5961B33D2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AD-4DBF-B8D9-3A5961B33D22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AD-4DBF-B8D9-3A5961B33D22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AD-4DBF-B8D9-3A5961B33D2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AD-4DBF-B8D9-3A5961B33D22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AD-4DBF-B8D9-3A5961B33D22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CAD-4DBF-B8D9-3A5961B33D22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AD-4DBF-B8D9-3A5961B33D22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AD-4DBF-B8D9-3A5961B33D22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AD-4DBF-B8D9-3A5961B33D22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CAD-4DBF-B8D9-3A5961B33D22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AD-4DBF-B8D9-3A5961B33D22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AD-4DBF-B8D9-3A5961B33D22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CAD-4DBF-B8D9-3A5961B33D22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CAD-4DBF-B8D9-3A5961B33D22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CAD-4DBF-B8D9-3A5961B33D22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CAD-4DBF-B8D9-3A5961B33D22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CAD-4DBF-B8D9-3A5961B33D22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4CAD-4DBF-B8D9-3A5961B33D22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4CAD-4DBF-B8D9-3A5961B33D22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4CAD-4DBF-B8D9-3A5961B33D22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CAD-4DBF-B8D9-3A5961B33D22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CAD-4DBF-B8D9-3A5961B33D22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CAD-4DBF-B8D9-3A5961B33D22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CAD-4DBF-B8D9-3A5961B33D22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4CAD-4DBF-B8D9-3A5961B33D22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CAD-4DBF-B8D9-3A5961B33D22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CAD-4DBF-B8D9-3A5961B33D22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CAD-4DBF-B8D9-3A5961B33D22}"/>
                </c:ext>
              </c:extLst>
            </c:dLbl>
            <c:dLbl>
              <c:idx val="63"/>
              <c:layout>
                <c:manualLayout>
                  <c:x val="6.4272318676528708E-3"/>
                  <c:y val="-1.9853090603391525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4CAD-4DBF-B8D9-3A5961B33D22}"/>
                </c:ext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4CAD-4DBF-B8D9-3A5961B33D22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1-4CAD-4DBF-B8D9-3A5961B33D22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CAD-4DBF-B8D9-3A5961B33D22}"/>
                </c:ext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CAD-4DBF-B8D9-3A5961B33D22}"/>
                </c:ext>
              </c:extLst>
            </c:dLbl>
            <c:dLbl>
              <c:idx val="7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CAD-4DBF-B8D9-3A5961B33D22}"/>
                </c:ext>
              </c:extLst>
            </c:dLbl>
            <c:dLbl>
              <c:idx val="71"/>
              <c:layout>
                <c:manualLayout>
                  <c:x val="-2.0833331624564222E-3"/>
                  <c:y val="-3.9018363751632847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30-4CAD-4DBF-B8D9-3A5961B33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7 nov'!$I$31:$CB$31</c:f>
              <c:strCache>
                <c:ptCount val="72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1">
                  <c:v>07.11</c:v>
                </c:pt>
              </c:strCache>
            </c:strRef>
          </c:cat>
          <c:val>
            <c:numRef>
              <c:f>'dal 15 gennaio al 7 nov'!$I$34:$CB$34</c:f>
              <c:numCache>
                <c:formatCode>General</c:formatCode>
                <c:ptCount val="72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  <c:pt idx="7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4CAD-4DBF-B8D9-3A5961B33D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EE-4A50-99BE-D7421B602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Foglio1!$B$3:$B$52</c:f>
              <c:numCache>
                <c:formatCode>General</c:formatCode>
                <c:ptCount val="50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E-4A50-99BE-D7421B60262C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Foglio1!$C$3:$C$52</c:f>
              <c:numCache>
                <c:formatCode>General</c:formatCode>
                <c:ptCount val="5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EE-4A50-99BE-D7421B60262C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Foglio1!$D$3:$D$52</c:f>
              <c:numCache>
                <c:formatCode>General</c:formatCode>
                <c:ptCount val="5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EE-4A50-99BE-D7421B60262C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EE-4A50-99BE-D7421B60262C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EE-4A50-99BE-D7421B60262C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EE-4A50-99BE-D7421B60262C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EE-4A50-99BE-D7421B60262C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EE-4A50-99BE-D7421B60262C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EE-4A50-99BE-D7421B60262C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EE-4A50-99BE-D7421B60262C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EE-4A50-99BE-D7421B60262C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EE-4A50-99BE-D7421B60262C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EE-4A50-99BE-D7421B60262C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EE-4A50-99BE-D7421B60262C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EE-4A50-99BE-D7421B60262C}"/>
                </c:ext>
              </c:extLst>
            </c:dLbl>
            <c:dLbl>
              <c:idx val="49"/>
              <c:layout>
                <c:manualLayout>
                  <c:x val="7.6286500172737127E-3"/>
                  <c:y val="-1.29296521353231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9EE-4A50-99BE-D7421B60262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Foglio1!$E$3:$E$52</c:f>
              <c:numCache>
                <c:formatCode>General</c:formatCode>
                <c:ptCount val="50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9EE-4A50-99BE-D7421B602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0.73649</cdr:x>
      <cdr:y>0.51315</cdr:y>
    </cdr:from>
    <cdr:to>
      <cdr:x>0.75904</cdr:x>
      <cdr:y>0.56078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8979330" y="2839390"/>
          <a:ext cx="274930" cy="263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196</a:t>
          </a:r>
        </a:p>
      </cdr:txBody>
    </cdr:sp>
  </cdr:relSizeAnchor>
  <cdr:relSizeAnchor xmlns:cdr="http://schemas.openxmlformats.org/drawingml/2006/chartDrawing">
    <cdr:from>
      <cdr:x>0.56213</cdr:x>
      <cdr:y>0.19176</cdr:y>
    </cdr:from>
    <cdr:to>
      <cdr:x>0.59926</cdr:x>
      <cdr:y>0.25084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6853490" y="1061049"/>
          <a:ext cx="452746" cy="326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0.61279</cdr:x>
      <cdr:y>0.27982</cdr:y>
    </cdr:from>
    <cdr:to>
      <cdr:x>0.63809</cdr:x>
      <cdr:y>0.32922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471115" y="1548311"/>
          <a:ext cx="308458" cy="273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07/11/2022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7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3463659"/>
              </p:ext>
            </p:extLst>
          </p:nvPr>
        </p:nvGraphicFramePr>
        <p:xfrm>
          <a:off x="-1" y="844063"/>
          <a:ext cx="12192001" cy="5533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dirty="0"/>
              <a:t>7</a:t>
            </a:r>
            <a:r>
              <a:rPr lang="it-IT" b="1" dirty="0" smtClean="0"/>
              <a:t> </a:t>
            </a:r>
            <a:r>
              <a:rPr lang="it-IT" b="1" dirty="0" smtClean="0"/>
              <a:t>novembre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9591"/>
              </p:ext>
            </p:extLst>
          </p:nvPr>
        </p:nvGraphicFramePr>
        <p:xfrm>
          <a:off x="98611" y="1075542"/>
          <a:ext cx="11985226" cy="5978170"/>
        </p:xfrm>
        <a:graphic>
          <a:graphicData uri="http://schemas.openxmlformats.org/drawingml/2006/table">
            <a:tbl>
              <a:tblPr/>
              <a:tblGrid>
                <a:gridCol w="64763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39860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1486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23741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387698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455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7713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61374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24176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08690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290239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294152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00140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391070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31322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289681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289734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50294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483802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332023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142576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367764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485728">
                  <a:extLst>
                    <a:ext uri="{9D8B030D-6E8A-4147-A177-3AD203B41FA5}">
                      <a16:colId xmlns:a16="http://schemas.microsoft.com/office/drawing/2014/main" val="320565259"/>
                    </a:ext>
                  </a:extLst>
                </a:gridCol>
                <a:gridCol w="485728">
                  <a:extLst>
                    <a:ext uri="{9D8B030D-6E8A-4147-A177-3AD203B41FA5}">
                      <a16:colId xmlns:a16="http://schemas.microsoft.com/office/drawing/2014/main" val="3424142892"/>
                    </a:ext>
                  </a:extLst>
                </a:gridCol>
              </a:tblGrid>
              <a:tr h="61720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451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6602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927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832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251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903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33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757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768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28502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876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140453"/>
              </p:ext>
            </p:extLst>
          </p:nvPr>
        </p:nvGraphicFramePr>
        <p:xfrm>
          <a:off x="226142" y="422787"/>
          <a:ext cx="11653438" cy="5459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482</Words>
  <Application>Microsoft Office PowerPoint</Application>
  <PresentationFormat>Widescreen</PresentationFormat>
  <Paragraphs>356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292</cp:revision>
  <dcterms:created xsi:type="dcterms:W3CDTF">2021-02-16T11:24:19Z</dcterms:created>
  <dcterms:modified xsi:type="dcterms:W3CDTF">2022-11-07T16:20:04Z</dcterms:modified>
</cp:coreProperties>
</file>