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118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30%20%20genna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14 nov'!$I$41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nov'!$J$40:$BA$40</c:f>
              <c:strCache>
                <c:ptCount val="44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3">
                  <c:v>30.01</c:v>
                </c:pt>
              </c:strCache>
            </c:strRef>
          </c:cat>
          <c:val>
            <c:numRef>
              <c:f>'dal 15 gennaio al 14 nov'!$J$41:$BA$41</c:f>
              <c:numCache>
                <c:formatCode>General</c:formatCode>
                <c:ptCount val="44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C6-43EF-B407-AE4F591036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</a:t>
            </a:r>
            <a:r>
              <a:rPr lang="it-IT" sz="1600" baseline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2022 </a:t>
            </a:r>
            <a:r>
              <a:rPr lang="it-IT" sz="1600" baseline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al 24 gennaio 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Foglio1!$A$22:$A$47</c:f>
              <c:strCache>
                <c:ptCount val="26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</c:strCache>
            </c:strRef>
          </c:cat>
          <c:val>
            <c:numRef>
              <c:f>Foglio1!$B$22:$B$47</c:f>
              <c:numCache>
                <c:formatCode>_-* #,##0_-;\-* #,##0_-;_-* "-"??_-;_-@_-</c:formatCode>
                <c:ptCount val="26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1-4D42-B464-A2B43224C340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Foglio1!$A$22:$A$47</c:f>
              <c:strCache>
                <c:ptCount val="26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</c:strCache>
            </c:strRef>
          </c:cat>
          <c:val>
            <c:numRef>
              <c:f>Foglio1!$C$22:$C$47</c:f>
              <c:numCache>
                <c:formatCode>General</c:formatCode>
                <c:ptCount val="26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D1-4D42-B464-A2B43224C340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Foglio1!$A$22:$A$47</c:f>
              <c:strCache>
                <c:ptCount val="26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</c:strCache>
            </c:strRef>
          </c:cat>
          <c:val>
            <c:numRef>
              <c:f>Foglio1!$D$22:$D$47</c:f>
              <c:numCache>
                <c:formatCode>General</c:formatCode>
                <c:ptCount val="26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D1-4D42-B464-A2B43224C340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Foglio1!$A$22:$A$47</c:f>
              <c:strCache>
                <c:ptCount val="26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</c:strCache>
            </c:strRef>
          </c:cat>
          <c:val>
            <c:numRef>
              <c:f>Foglio1!$E$22:$E$47</c:f>
              <c:numCache>
                <c:formatCode>_-* #,##0_-;\-* #,##0_-;_-* "-"??_-;_-@_-</c:formatCode>
                <c:ptCount val="26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D1-4D42-B464-A2B43224C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30 </a:t>
            </a:r>
            <a:r>
              <a:rPr lang="it-IT" b="1" dirty="0" smtClean="0"/>
              <a:t>gennaio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492266"/>
              </p:ext>
            </p:extLst>
          </p:nvPr>
        </p:nvGraphicFramePr>
        <p:xfrm>
          <a:off x="504825" y="1061049"/>
          <a:ext cx="11057659" cy="5493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</a:t>
            </a:r>
            <a:r>
              <a:rPr lang="it-IT" b="1" dirty="0" smtClean="0"/>
              <a:t>30</a:t>
            </a:r>
            <a:r>
              <a:rPr lang="it-IT" b="1" dirty="0" smtClean="0"/>
              <a:t> </a:t>
            </a:r>
            <a:r>
              <a:rPr lang="it-IT" b="1" dirty="0" smtClean="0"/>
              <a:t>gennaio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2944"/>
              </p:ext>
            </p:extLst>
          </p:nvPr>
        </p:nvGraphicFramePr>
        <p:xfrm>
          <a:off x="216206" y="977233"/>
          <a:ext cx="11296920" cy="5783869"/>
        </p:xfrm>
        <a:graphic>
          <a:graphicData uri="http://schemas.openxmlformats.org/drawingml/2006/table">
            <a:tbl>
              <a:tblPr/>
              <a:tblGrid>
                <a:gridCol w="706063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61884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05085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04554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17431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01151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66267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01152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01151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284873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295298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10654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484621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90645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10654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10654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413515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737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44098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651140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88349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88349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88349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88349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93590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70089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517092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69126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</a:tblGrid>
              <a:tr h="542016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9232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821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185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35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507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815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69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824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692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946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699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304101"/>
              </p:ext>
            </p:extLst>
          </p:nvPr>
        </p:nvGraphicFramePr>
        <p:xfrm>
          <a:off x="1043940" y="857250"/>
          <a:ext cx="1010412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2921</TotalTime>
  <Words>422</Words>
  <Application>Microsoft Office PowerPoint</Application>
  <PresentationFormat>Widescreen</PresentationFormat>
  <Paragraphs>282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345</cp:revision>
  <dcterms:created xsi:type="dcterms:W3CDTF">2021-02-16T11:24:19Z</dcterms:created>
  <dcterms:modified xsi:type="dcterms:W3CDTF">2023-01-30T16:18:13Z</dcterms:modified>
</cp:coreProperties>
</file>