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23%20%20genn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14 nov'!$I$41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14 nov'!$J$40:$AZ$40</c:f>
              <c:strCache>
                <c:ptCount val="43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2">
                  <c:v>23.01</c:v>
                </c:pt>
              </c:strCache>
            </c:strRef>
          </c:cat>
          <c:val>
            <c:numRef>
              <c:f>'dal 15 gennaio al 14 nov'!$J$41:$AZ$41</c:f>
              <c:numCache>
                <c:formatCode>General</c:formatCode>
                <c:ptCount val="43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3-4831-A618-CF343C048E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>
                <a:solidFill>
                  <a:schemeClr val="bg1">
                    <a:lumMod val="95000"/>
                  </a:schemeClr>
                </a:solidFill>
              </a:rPr>
              <a:t>Persone detenute positive al Covid 19 in Italia dal 3 gennaio 2022 a 17 gennaio 2023</a:t>
            </a:r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Foglio1!$A$22:$A$46</c:f>
              <c:strCache>
                <c:ptCount val="25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</c:strCache>
            </c:strRef>
          </c:cat>
          <c:val>
            <c:numRef>
              <c:f>Foglio1!$B$22:$B$46</c:f>
              <c:numCache>
                <c:formatCode>_-* #,##0_-;\-* #,##0_-;_-* "-"??_-;_-@_-</c:formatCode>
                <c:ptCount val="25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6B-4F1C-A292-ED1B62878C0A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Foglio1!$A$22:$A$46</c:f>
              <c:strCache>
                <c:ptCount val="25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</c:strCache>
            </c:strRef>
          </c:cat>
          <c:val>
            <c:numRef>
              <c:f>Foglio1!$C$22:$C$46</c:f>
              <c:numCache>
                <c:formatCode>General</c:formatCode>
                <c:ptCount val="25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6B-4F1C-A292-ED1B62878C0A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Foglio1!$A$22:$A$46</c:f>
              <c:strCache>
                <c:ptCount val="25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</c:strCache>
            </c:strRef>
          </c:cat>
          <c:val>
            <c:numRef>
              <c:f>Foglio1!$D$22:$D$46</c:f>
              <c:numCache>
                <c:formatCode>General</c:formatCode>
                <c:ptCount val="25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6B-4F1C-A292-ED1B62878C0A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Foglio1!$A$22:$A$46</c:f>
              <c:strCache>
                <c:ptCount val="25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</c:strCache>
            </c:strRef>
          </c:cat>
          <c:val>
            <c:numRef>
              <c:f>Foglio1!$E$22:$E$46</c:f>
              <c:numCache>
                <c:formatCode>_-* #,##0_-;\-* #,##0_-;_-* "-"??_-;_-@_-</c:formatCode>
                <c:ptCount val="25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6B-4F1C-A292-ED1B62878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23 </a:t>
            </a:r>
            <a:r>
              <a:rPr lang="it-IT" b="1" dirty="0" smtClean="0"/>
              <a:t>gennaio </a:t>
            </a:r>
            <a:r>
              <a:rPr lang="it-IT" b="1" dirty="0" smtClean="0"/>
              <a:t>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886191"/>
              </p:ext>
            </p:extLst>
          </p:nvPr>
        </p:nvGraphicFramePr>
        <p:xfrm>
          <a:off x="567171" y="1061049"/>
          <a:ext cx="10842048" cy="511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23</a:t>
            </a:r>
            <a:r>
              <a:rPr lang="it-IT" b="1" dirty="0" smtClean="0"/>
              <a:t> </a:t>
            </a:r>
            <a:r>
              <a:rPr lang="it-IT" b="1" dirty="0" smtClean="0"/>
              <a:t>gennaio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34823"/>
              </p:ext>
            </p:extLst>
          </p:nvPr>
        </p:nvGraphicFramePr>
        <p:xfrm>
          <a:off x="339868" y="961241"/>
          <a:ext cx="11613140" cy="5794106"/>
        </p:xfrm>
        <a:graphic>
          <a:graphicData uri="http://schemas.openxmlformats.org/drawingml/2006/table">
            <a:tbl>
              <a:tblPr/>
              <a:tblGrid>
                <a:gridCol w="706693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6256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5357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66229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04827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17715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142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6594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01422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0142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285127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95562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10932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10932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83775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390993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10932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10932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413884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469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44405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51721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88785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88785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88785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88785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94031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618607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369455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</a:tblGrid>
              <a:tr h="53956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73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3256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591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26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737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5381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9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85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0012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77167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717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71395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957334"/>
              </p:ext>
            </p:extLst>
          </p:nvPr>
        </p:nvGraphicFramePr>
        <p:xfrm>
          <a:off x="1043939" y="342900"/>
          <a:ext cx="10739351" cy="56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433</Words>
  <Application>Microsoft Office PowerPoint</Application>
  <PresentationFormat>Widescreen</PresentationFormat>
  <Paragraphs>293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342</cp:revision>
  <dcterms:created xsi:type="dcterms:W3CDTF">2021-02-16T11:24:19Z</dcterms:created>
  <dcterms:modified xsi:type="dcterms:W3CDTF">2023-01-23T15:03:36Z</dcterms:modified>
</cp:coreProperties>
</file>