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13%20febbr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feb'!$J$40:$BC$40</c:f>
              <c:strCache>
                <c:ptCount val="46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5">
                  <c:v>13.02</c:v>
                </c:pt>
              </c:strCache>
            </c:strRef>
          </c:cat>
          <c:val>
            <c:numRef>
              <c:f>'dal 15 gennaio al 6 feb'!$J$41:$BC$41</c:f>
              <c:numCache>
                <c:formatCode>General</c:formatCode>
                <c:ptCount val="46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0-46B1-B0B2-26A0C4EBE9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</a:t>
            </a:r>
            <a:r>
              <a:rPr lang="it-IT" sz="1600" baseline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2022 </a:t>
            </a:r>
            <a:r>
              <a:rPr lang="it-IT" sz="1600" baseline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 7 febbraio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Foglio1!$A$22:$A$49</c:f>
              <c:strCache>
                <c:ptCount val="28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</c:strCache>
            </c:strRef>
          </c:cat>
          <c:val>
            <c:numRef>
              <c:f>Foglio1!$B$22:$B$49</c:f>
              <c:numCache>
                <c:formatCode>_-* #,##0_-;\-* #,##0_-;_-* "-"??_-;_-@_-</c:formatCode>
                <c:ptCount val="28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F-42BE-8961-E3C58309863C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Foglio1!$A$22:$A$49</c:f>
              <c:strCache>
                <c:ptCount val="28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</c:strCache>
            </c:strRef>
          </c:cat>
          <c:val>
            <c:numRef>
              <c:f>Foglio1!$C$22:$C$49</c:f>
              <c:numCache>
                <c:formatCode>General</c:formatCode>
                <c:ptCount val="28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5F-42BE-8961-E3C58309863C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Foglio1!$A$22:$A$49</c:f>
              <c:strCache>
                <c:ptCount val="28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</c:strCache>
            </c:strRef>
          </c:cat>
          <c:val>
            <c:numRef>
              <c:f>Foglio1!$D$22:$D$49</c:f>
              <c:numCache>
                <c:formatCode>General</c:formatCode>
                <c:ptCount val="28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5F-42BE-8961-E3C58309863C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Foglio1!$A$22:$A$49</c:f>
              <c:strCache>
                <c:ptCount val="28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</c:strCache>
            </c:strRef>
          </c:cat>
          <c:val>
            <c:numRef>
              <c:f>Foglio1!$E$22:$E$49</c:f>
              <c:numCache>
                <c:formatCode>_-* #,##0_-;\-* #,##0_-;_-* "-"??_-;_-@_-</c:formatCode>
                <c:ptCount val="28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5F-42BE-8961-E3C583098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13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252002"/>
              </p:ext>
            </p:extLst>
          </p:nvPr>
        </p:nvGraphicFramePr>
        <p:xfrm>
          <a:off x="567170" y="682336"/>
          <a:ext cx="11057659" cy="549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13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40050"/>
              </p:ext>
            </p:extLst>
          </p:nvPr>
        </p:nvGraphicFramePr>
        <p:xfrm>
          <a:off x="216206" y="977233"/>
          <a:ext cx="11806073" cy="5801251"/>
        </p:xfrm>
        <a:graphic>
          <a:graphicData uri="http://schemas.openxmlformats.org/drawingml/2006/table">
            <a:tbl>
              <a:tblPr/>
              <a:tblGrid>
                <a:gridCol w="69259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4735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29926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298745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11376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95406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59281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295407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295406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79439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289664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04729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475377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83194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04729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04729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05627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587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37534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38719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79033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79033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79033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79033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84176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61123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507229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62084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62084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62084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</a:tblGrid>
              <a:tr h="54201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923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821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18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3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50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81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82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692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946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699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783274"/>
              </p:ext>
            </p:extLst>
          </p:nvPr>
        </p:nvGraphicFramePr>
        <p:xfrm>
          <a:off x="1043940" y="857250"/>
          <a:ext cx="1010412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2947</TotalTime>
  <Words>447</Words>
  <Application>Microsoft Office PowerPoint</Application>
  <PresentationFormat>Widescreen</PresentationFormat>
  <Paragraphs>302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358</cp:revision>
  <dcterms:created xsi:type="dcterms:W3CDTF">2021-02-16T11:24:19Z</dcterms:created>
  <dcterms:modified xsi:type="dcterms:W3CDTF">2023-02-13T14:55:00Z</dcterms:modified>
</cp:coreProperties>
</file>