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20%20febbr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feb'!$J$40:$BD$40</c:f>
              <c:strCache>
                <c:ptCount val="47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6">
                  <c:v>20.02</c:v>
                </c:pt>
              </c:strCache>
            </c:strRef>
          </c:cat>
          <c:val>
            <c:numRef>
              <c:f>'dal 15 gennaio al 6 feb'!$J$41:$BD$41</c:f>
              <c:numCache>
                <c:formatCode>General</c:formatCode>
                <c:ptCount val="47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1-439A-8857-7B6370E329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 14 febbraio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Foglio1!$B$22:$B$50</c:f>
              <c:numCache>
                <c:formatCode>_-* #,##0_-;\-* #,##0_-;_-* "-"??_-;_-@_-</c:formatCode>
                <c:ptCount val="29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E-4999-9DA4-852CEBF3E02D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Foglio1!$C$22:$C$50</c:f>
              <c:numCache>
                <c:formatCode>General</c:formatCode>
                <c:ptCount val="29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E-4999-9DA4-852CEBF3E02D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Foglio1!$D$22:$D$50</c:f>
              <c:numCache>
                <c:formatCode>General</c:formatCode>
                <c:ptCount val="29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8E-4999-9DA4-852CEBF3E02D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Foglio1!$A$22:$A$50</c:f>
              <c:strCache>
                <c:ptCount val="29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</c:strCache>
            </c:strRef>
          </c:cat>
          <c:val>
            <c:numRef>
              <c:f>Foglio1!$E$22:$E$50</c:f>
              <c:numCache>
                <c:formatCode>_-* #,##0_-;\-* #,##0_-;_-* "-"??_-;_-@_-</c:formatCode>
                <c:ptCount val="29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8E-4999-9DA4-852CEBF3E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20/02/2023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20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073075"/>
              </p:ext>
            </p:extLst>
          </p:nvPr>
        </p:nvGraphicFramePr>
        <p:xfrm>
          <a:off x="540328" y="1174173"/>
          <a:ext cx="11097490" cy="4980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20</a:t>
            </a:r>
            <a:r>
              <a:rPr lang="it-IT" b="1" dirty="0" smtClean="0"/>
              <a:t> </a:t>
            </a:r>
            <a:r>
              <a:rPr lang="it-IT" b="1" dirty="0" smtClean="0"/>
              <a:t>febbraio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771053"/>
              </p:ext>
            </p:extLst>
          </p:nvPr>
        </p:nvGraphicFramePr>
        <p:xfrm>
          <a:off x="216206" y="977233"/>
          <a:ext cx="11975796" cy="5831731"/>
        </p:xfrm>
        <a:graphic>
          <a:graphicData uri="http://schemas.openxmlformats.org/drawingml/2006/table">
            <a:tbl>
              <a:tblPr/>
              <a:tblGrid>
                <a:gridCol w="681638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3552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94531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294018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0644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90733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53597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290734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290733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75018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85082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299908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6785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77131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99908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299908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399210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212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32194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28614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71455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71455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71455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71455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76517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53828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99205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56356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56356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56356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56356">
                  <a:extLst>
                    <a:ext uri="{9D8B030D-6E8A-4147-A177-3AD203B41FA5}">
                      <a16:colId xmlns:a16="http://schemas.microsoft.com/office/drawing/2014/main" val="126399744"/>
                    </a:ext>
                  </a:extLst>
                </a:gridCol>
              </a:tblGrid>
              <a:tr h="54201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821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18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35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507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81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69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82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69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946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699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331414"/>
              </p:ext>
            </p:extLst>
          </p:nvPr>
        </p:nvGraphicFramePr>
        <p:xfrm>
          <a:off x="789709" y="498764"/>
          <a:ext cx="11211791" cy="550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459</Words>
  <Application>Microsoft Office PowerPoint</Application>
  <PresentationFormat>Widescreen</PresentationFormat>
  <Paragraphs>312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360</cp:revision>
  <dcterms:created xsi:type="dcterms:W3CDTF">2021-02-16T11:24:19Z</dcterms:created>
  <dcterms:modified xsi:type="dcterms:W3CDTF">2023-02-20T13:53:35Z</dcterms:modified>
</cp:coreProperties>
</file>