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27%20febbr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feb'!$J$40:$BE$40</c:f>
              <c:strCache>
                <c:ptCount val="48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7">
                  <c:v>27.02</c:v>
                </c:pt>
              </c:strCache>
            </c:strRef>
          </c:cat>
          <c:val>
            <c:numRef>
              <c:f>'dal 15 gennaio al 6 feb'!$J$41:$BE$41</c:f>
              <c:numCache>
                <c:formatCode>General</c:formatCode>
                <c:ptCount val="48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2-49CB-9D4C-23983A456D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 14 febbraio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Foglio1!$B$22:$B$50</c:f>
              <c:numCache>
                <c:formatCode>_-* #,##0_-;\-* #,##0_-;_-* "-"??_-;_-@_-</c:formatCode>
                <c:ptCount val="29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8E-4999-9DA4-852CEBF3E02D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Foglio1!$C$22:$C$50</c:f>
              <c:numCache>
                <c:formatCode>General</c:formatCode>
                <c:ptCount val="29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8E-4999-9DA4-852CEBF3E02D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Foglio1!$D$22:$D$50</c:f>
              <c:numCache>
                <c:formatCode>General</c:formatCode>
                <c:ptCount val="29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8E-4999-9DA4-852CEBF3E02D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Foglio1!$E$22:$E$50</c:f>
              <c:numCache>
                <c:formatCode>_-* #,##0_-;\-* #,##0_-;_-* "-"??_-;_-@_-</c:formatCode>
                <c:ptCount val="29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8E-4999-9DA4-852CEBF3E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27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893387"/>
              </p:ext>
            </p:extLst>
          </p:nvPr>
        </p:nvGraphicFramePr>
        <p:xfrm>
          <a:off x="228943" y="1350818"/>
          <a:ext cx="11354665" cy="4720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27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911165"/>
              </p:ext>
            </p:extLst>
          </p:nvPr>
        </p:nvGraphicFramePr>
        <p:xfrm>
          <a:off x="216206" y="977233"/>
          <a:ext cx="11844832" cy="5801251"/>
        </p:xfrm>
        <a:graphic>
          <a:graphicData uri="http://schemas.openxmlformats.org/drawingml/2006/table">
            <a:tbl>
              <a:tblPr/>
              <a:tblGrid>
                <a:gridCol w="667870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2067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28858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288080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00259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8486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284862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28486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7479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279324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293851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458407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69514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93851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293851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391147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1756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25485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15917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61932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61932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61932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61932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66893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44662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89123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49159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49159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49159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49159">
                  <a:extLst>
                    <a:ext uri="{9D8B030D-6E8A-4147-A177-3AD203B41FA5}">
                      <a16:colId xmlns:a16="http://schemas.microsoft.com/office/drawing/2014/main" val="126399744"/>
                    </a:ext>
                  </a:extLst>
                </a:gridCol>
                <a:gridCol w="349159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</a:tblGrid>
              <a:tr h="54201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923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821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18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3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50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81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82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692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946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699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331414"/>
              </p:ext>
            </p:extLst>
          </p:nvPr>
        </p:nvGraphicFramePr>
        <p:xfrm>
          <a:off x="789709" y="498764"/>
          <a:ext cx="11211791" cy="5501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457</Words>
  <Application>Microsoft Office PowerPoint</Application>
  <PresentationFormat>Widescreen</PresentationFormat>
  <Paragraphs>312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362</cp:revision>
  <dcterms:created xsi:type="dcterms:W3CDTF">2021-02-16T11:24:19Z</dcterms:created>
  <dcterms:modified xsi:type="dcterms:W3CDTF">2023-02-27T13:23:46Z</dcterms:modified>
</cp:coreProperties>
</file>