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118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6%20febbra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6 feb'!$I$41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6 feb'!$J$40:$BB$40</c:f>
              <c:strCache>
                <c:ptCount val="45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0">
                  <c:v>09.01</c:v>
                </c:pt>
                <c:pt idx="44">
                  <c:v>06.01</c:v>
                </c:pt>
              </c:strCache>
            </c:strRef>
          </c:cat>
          <c:val>
            <c:numRef>
              <c:f>'dal 15 gennaio al 6 feb'!$J$41:$BB$41</c:f>
              <c:numCache>
                <c:formatCode>General</c:formatCode>
                <c:ptCount val="45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  <c:pt idx="4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25-47BC-AC0F-AD2D5E00DE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Covid 19 in Italia dal 3 gennaio 2022 a 17 gennaio 2023</a:t>
            </a:r>
            <a:endParaRPr lang="it-IT" sz="160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Foglio1!$A$22:$A$48</c:f>
              <c:strCache>
                <c:ptCount val="27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30 gen.</c:v>
                </c:pt>
              </c:strCache>
            </c:strRef>
          </c:cat>
          <c:val>
            <c:numRef>
              <c:f>Foglio1!$B$22:$B$48</c:f>
              <c:numCache>
                <c:formatCode>_-* #,##0_-;\-* #,##0_-;_-* "-"??_-;_-@_-</c:formatCode>
                <c:ptCount val="27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  <c:pt idx="2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B5-4E81-B7F9-9180329A4A89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Foglio1!$A$22:$A$48</c:f>
              <c:strCache>
                <c:ptCount val="27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30 gen.</c:v>
                </c:pt>
              </c:strCache>
            </c:strRef>
          </c:cat>
          <c:val>
            <c:numRef>
              <c:f>Foglio1!$C$22:$C$48</c:f>
              <c:numCache>
                <c:formatCode>General</c:formatCode>
                <c:ptCount val="27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B5-4E81-B7F9-9180329A4A89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Foglio1!$A$22:$A$48</c:f>
              <c:strCache>
                <c:ptCount val="27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30 gen.</c:v>
                </c:pt>
              </c:strCache>
            </c:strRef>
          </c:cat>
          <c:val>
            <c:numRef>
              <c:f>Foglio1!$D$22:$D$48</c:f>
              <c:numCache>
                <c:formatCode>General</c:formatCode>
                <c:ptCount val="27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B5-4E81-B7F9-9180329A4A89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Foglio1!$A$22:$A$48</c:f>
              <c:strCache>
                <c:ptCount val="27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30 gen.</c:v>
                </c:pt>
              </c:strCache>
            </c:strRef>
          </c:cat>
          <c:val>
            <c:numRef>
              <c:f>Foglio1!$E$22:$E$48</c:f>
              <c:numCache>
                <c:formatCode>_-* #,##0_-;\-* #,##0_-;_-* "-"??_-;_-@_-</c:formatCode>
                <c:ptCount val="27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  <c:pt idx="26" formatCode="General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B5-4E81-B7F9-9180329A4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6 febbraio</a:t>
            </a:r>
            <a:r>
              <a:rPr lang="it-IT" b="1" dirty="0" smtClean="0"/>
              <a:t> </a:t>
            </a:r>
            <a:r>
              <a:rPr lang="it-IT" b="1" dirty="0" smtClean="0"/>
              <a:t>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334162"/>
              </p:ext>
            </p:extLst>
          </p:nvPr>
        </p:nvGraphicFramePr>
        <p:xfrm>
          <a:off x="561109" y="1174173"/>
          <a:ext cx="11063720" cy="500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</a:t>
            </a:r>
            <a:r>
              <a:rPr lang="it-IT" b="1" dirty="0" smtClean="0"/>
              <a:t>6 febbraio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448124"/>
              </p:ext>
            </p:extLst>
          </p:nvPr>
        </p:nvGraphicFramePr>
        <p:xfrm>
          <a:off x="216206" y="977233"/>
          <a:ext cx="11504738" cy="5801251"/>
        </p:xfrm>
        <a:graphic>
          <a:graphicData uri="http://schemas.openxmlformats.org/drawingml/2006/table">
            <a:tbl>
              <a:tblPr/>
              <a:tblGrid>
                <a:gridCol w="696297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51346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00865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00342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13040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296985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296986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296985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280932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291213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06358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477918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85242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06358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06358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407795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2340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39338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642133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81594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81594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81594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81594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486763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63587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509940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64020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  <a:gridCol w="364020">
                  <a:extLst>
                    <a:ext uri="{9D8B030D-6E8A-4147-A177-3AD203B41FA5}">
                      <a16:colId xmlns:a16="http://schemas.microsoft.com/office/drawing/2014/main" val="3751871520"/>
                    </a:ext>
                  </a:extLst>
                </a:gridCol>
              </a:tblGrid>
              <a:tr h="542016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feb.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9232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1821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185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735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507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3815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824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2692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61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6946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69918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di Giustizia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746617"/>
              </p:ext>
            </p:extLst>
          </p:nvPr>
        </p:nvGraphicFramePr>
        <p:xfrm>
          <a:off x="581891" y="426027"/>
          <a:ext cx="10566169" cy="5574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435</Words>
  <Application>Microsoft Office PowerPoint</Application>
  <PresentationFormat>Widescreen</PresentationFormat>
  <Paragraphs>292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351</cp:revision>
  <dcterms:created xsi:type="dcterms:W3CDTF">2021-02-16T11:24:19Z</dcterms:created>
  <dcterms:modified xsi:type="dcterms:W3CDTF">2023-02-06T15:23:10Z</dcterms:modified>
</cp:coreProperties>
</file>