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3%20marz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feb'!$J$40:$BG$40</c:f>
              <c:strCache>
                <c:ptCount val="50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9">
                  <c:v>13.03</c:v>
                </c:pt>
              </c:strCache>
            </c:strRef>
          </c:cat>
          <c:val>
            <c:numRef>
              <c:f>'dal 15 gennaio al 6 feb'!$J$41:$BG$41</c:f>
              <c:numCache>
                <c:formatCode>General</c:formatCode>
                <c:ptCount val="50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1</c:v>
                </c:pt>
                <c:pt idx="4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6-44FF-973D-7A05D30DF9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 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7 marzo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Foglio1!$A$22:$A$52</c:f>
              <c:strCache>
                <c:ptCount val="31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</c:strCache>
            </c:strRef>
          </c:cat>
          <c:val>
            <c:numRef>
              <c:f>Foglio1!$B$22:$B$52</c:f>
              <c:numCache>
                <c:formatCode>_-* #,##0_-;\-* #,##0_-;_-* "-"??_-;_-@_-</c:formatCode>
                <c:ptCount val="31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  <c:pt idx="29">
                  <c:v>56</c:v>
                </c:pt>
                <c:pt idx="3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F-4DC7-94ED-B95E098F8C86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Foglio1!$A$22:$A$52</c:f>
              <c:strCache>
                <c:ptCount val="31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</c:strCache>
            </c:strRef>
          </c:cat>
          <c:val>
            <c:numRef>
              <c:f>Foglio1!$C$22:$C$52</c:f>
              <c:numCache>
                <c:formatCode>General</c:formatCode>
                <c:ptCount val="31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F-4DC7-94ED-B95E098F8C86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Foglio1!$A$22:$A$52</c:f>
              <c:strCache>
                <c:ptCount val="31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</c:strCache>
            </c:strRef>
          </c:cat>
          <c:val>
            <c:numRef>
              <c:f>Foglio1!$D$22:$D$52</c:f>
              <c:numCache>
                <c:formatCode>General</c:formatCode>
                <c:ptCount val="31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BF-4DC7-94ED-B95E098F8C86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Foglio1!$A$22:$A$52</c:f>
              <c:strCache>
                <c:ptCount val="31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</c:strCache>
            </c:strRef>
          </c:cat>
          <c:val>
            <c:numRef>
              <c:f>Foglio1!$E$22:$E$52</c:f>
              <c:numCache>
                <c:formatCode>_-* #,##0_-;\-* #,##0_-;_-* "-"??_-;_-@_-</c:formatCode>
                <c:ptCount val="31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  <c:pt idx="29" formatCode="General">
                  <c:v>56</c:v>
                </c:pt>
                <c:pt idx="30" formatCode="General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BF-4DC7-94ED-B95E098F8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13 </a:t>
            </a:r>
            <a:r>
              <a:rPr lang="it-IT" b="1" dirty="0" smtClean="0"/>
              <a:t>marzo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826337"/>
              </p:ext>
            </p:extLst>
          </p:nvPr>
        </p:nvGraphicFramePr>
        <p:xfrm>
          <a:off x="218208" y="1215736"/>
          <a:ext cx="11594345" cy="4980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6 marzo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112478"/>
              </p:ext>
            </p:extLst>
          </p:nvPr>
        </p:nvGraphicFramePr>
        <p:xfrm>
          <a:off x="-1" y="805113"/>
          <a:ext cx="12192004" cy="5807684"/>
        </p:xfrm>
        <a:graphic>
          <a:graphicData uri="http://schemas.openxmlformats.org/drawingml/2006/table">
            <a:tbl>
              <a:tblPr/>
              <a:tblGrid>
                <a:gridCol w="634066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29166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8893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88935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88935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88935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88935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88935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70600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29741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94544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62780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88495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84019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370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19552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424292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53513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53513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53513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53513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58383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36559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80210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val="126399744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val="4284245545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val="931999231"/>
                    </a:ext>
                  </a:extLst>
                </a:gridCol>
              </a:tblGrid>
              <a:tr h="54209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  <a:endParaRPr lang="it-IT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223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43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076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4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923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39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70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28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724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3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4717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81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46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</a:t>
            </a:r>
            <a:r>
              <a:rPr lang="it-IT" sz="1600" dirty="0" smtClean="0"/>
              <a:t>della </a:t>
            </a:r>
            <a:r>
              <a:rPr lang="it-IT" sz="1600" dirty="0" smtClean="0"/>
              <a:t>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99972"/>
              </p:ext>
            </p:extLst>
          </p:nvPr>
        </p:nvGraphicFramePr>
        <p:xfrm>
          <a:off x="509155" y="228600"/>
          <a:ext cx="11305309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457</Words>
  <Application>Microsoft Office PowerPoint</Application>
  <PresentationFormat>Widescreen</PresentationFormat>
  <Paragraphs>313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369</cp:revision>
  <dcterms:created xsi:type="dcterms:W3CDTF">2021-02-16T11:24:19Z</dcterms:created>
  <dcterms:modified xsi:type="dcterms:W3CDTF">2023-03-13T15:00:07Z</dcterms:modified>
</cp:coreProperties>
</file>