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41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7%20marz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feb'!$J$40:$BI$40</c:f>
              <c:strCache>
                <c:ptCount val="52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8">
                  <c:v>06.03</c:v>
                </c:pt>
                <c:pt idx="51">
                  <c:v>27.03</c:v>
                </c:pt>
              </c:strCache>
            </c:strRef>
          </c:cat>
          <c:val>
            <c:numRef>
              <c:f>'dal 15 gennaio al 6 feb'!$J$41:$BI$41</c:f>
              <c:numCache>
                <c:formatCode>General</c:formatCode>
                <c:ptCount val="52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  <c:pt idx="49">
                  <c:v>8</c:v>
                </c:pt>
                <c:pt idx="50">
                  <c:v>7</c:v>
                </c:pt>
                <c:pt idx="5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B-4CAB-93F2-CD6F9FBEEE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a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14 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marzo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Foglio1!$B$22:$B$53</c:f>
              <c:numCache>
                <c:formatCode>_-* #,##0_-;\-* #,##0_-;_-* "-"??_-;_-@_-</c:formatCode>
                <c:ptCount val="32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  <c:pt idx="30">
                  <c:v>35</c:v>
                </c:pt>
                <c:pt idx="3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07-4BDC-848F-686FD9340AD9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Foglio1!$C$22:$C$53</c:f>
              <c:numCache>
                <c:formatCode>General</c:formatCode>
                <c:ptCount val="32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07-4BDC-848F-686FD9340AD9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Foglio1!$D$22:$D$53</c:f>
              <c:numCache>
                <c:formatCode>General</c:formatCode>
                <c:ptCount val="32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07-4BDC-848F-686FD9340AD9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5.0276520864755928E-3"/>
                  <c:y val="0.140775352132836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07-4BDC-848F-686FD9340AD9}"/>
                </c:ext>
              </c:extLst>
            </c:dLbl>
            <c:dLbl>
              <c:idx val="7"/>
              <c:layout>
                <c:manualLayout>
                  <c:x val="-5.0276520864756162E-3"/>
                  <c:y val="0.1343962782463839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907-4BDC-848F-686FD9340AD9}"/>
                </c:ext>
              </c:extLst>
            </c:dLbl>
            <c:dLbl>
              <c:idx val="8"/>
              <c:layout>
                <c:manualLayout>
                  <c:x val="7.5414781297134239E-3"/>
                  <c:y val="0.143693820298054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907-4BDC-848F-686FD9340AD9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Foglio1!$E$22:$E$53</c:f>
              <c:numCache>
                <c:formatCode>_-* #,##0_-;\-* #,##0_-;_-* "-"??_-;_-@_-</c:formatCode>
                <c:ptCount val="32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  <c:pt idx="30" formatCode="General">
                  <c:v>36</c:v>
                </c:pt>
                <c:pt idx="31" formatCode="General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07-4BDC-848F-686FD9340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27 </a:t>
            </a:r>
            <a:r>
              <a:rPr lang="it-IT" b="1" dirty="0" smtClean="0"/>
              <a:t>marzo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935394"/>
              </p:ext>
            </p:extLst>
          </p:nvPr>
        </p:nvGraphicFramePr>
        <p:xfrm>
          <a:off x="567170" y="1226127"/>
          <a:ext cx="11455112" cy="528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27 marzo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305939"/>
              </p:ext>
            </p:extLst>
          </p:nvPr>
        </p:nvGraphicFramePr>
        <p:xfrm>
          <a:off x="124000" y="857067"/>
          <a:ext cx="11850377" cy="5814719"/>
        </p:xfrm>
        <a:graphic>
          <a:graphicData uri="http://schemas.openxmlformats.org/drawingml/2006/table">
            <a:tbl>
              <a:tblPr/>
              <a:tblGrid>
                <a:gridCol w="599386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68928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67663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67663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67663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67663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67663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67663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5033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11706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72965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42938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7271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63016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1756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02074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401085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28709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28709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28709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28709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33312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12682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53945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931999231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1390862256"/>
                    </a:ext>
                  </a:extLst>
                </a:gridCol>
                <a:gridCol w="324046">
                  <a:extLst>
                    <a:ext uri="{9D8B030D-6E8A-4147-A177-3AD203B41FA5}">
                      <a16:colId xmlns:a16="http://schemas.microsoft.com/office/drawing/2014/main" val="3774998042"/>
                    </a:ext>
                  </a:extLst>
                </a:gridCol>
              </a:tblGrid>
              <a:tr h="54209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223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437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076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4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923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39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70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28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724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3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4717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81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46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della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817135"/>
              </p:ext>
            </p:extLst>
          </p:nvPr>
        </p:nvGraphicFramePr>
        <p:xfrm>
          <a:off x="1043940" y="446809"/>
          <a:ext cx="10104120" cy="555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471</Words>
  <Application>Microsoft Office PowerPoint</Application>
  <PresentationFormat>Widescreen</PresentationFormat>
  <Paragraphs>326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377</cp:revision>
  <dcterms:created xsi:type="dcterms:W3CDTF">2021-02-16T11:24:19Z</dcterms:created>
  <dcterms:modified xsi:type="dcterms:W3CDTF">2023-03-27T14:46:33Z</dcterms:modified>
</cp:coreProperties>
</file>