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neeto%206%20marz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feb'!$J$40:$BF$40</c:f>
              <c:strCache>
                <c:ptCount val="49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8">
                  <c:v>06.03</c:v>
                </c:pt>
              </c:strCache>
            </c:strRef>
          </c:cat>
          <c:val>
            <c:numRef>
              <c:f>'dal 15 gennaio al 6 feb'!$J$41:$BF$41</c:f>
              <c:numCache>
                <c:formatCode>General</c:formatCode>
                <c:ptCount val="49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A-48FA-B9EF-D27CFD3BAE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28 febbraio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Foglio1!$A$22:$A$51</c:f>
              <c:strCache>
                <c:ptCount val="30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</c:strCache>
            </c:strRef>
          </c:cat>
          <c:val>
            <c:numRef>
              <c:f>Foglio1!$B$22:$B$51</c:f>
              <c:numCache>
                <c:formatCode>_-* #,##0_-;\-* #,##0_-;_-* "-"??_-;_-@_-</c:formatCode>
                <c:ptCount val="30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6-46DA-BEB7-79B84D2A4BC6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Foglio1!$A$22:$A$51</c:f>
              <c:strCache>
                <c:ptCount val="30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</c:strCache>
            </c:strRef>
          </c:cat>
          <c:val>
            <c:numRef>
              <c:f>Foglio1!$C$22:$C$51</c:f>
              <c:numCache>
                <c:formatCode>General</c:formatCode>
                <c:ptCount val="30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06-46DA-BEB7-79B84D2A4BC6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Foglio1!$A$22:$A$51</c:f>
              <c:strCache>
                <c:ptCount val="30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</c:strCache>
            </c:strRef>
          </c:cat>
          <c:val>
            <c:numRef>
              <c:f>Foglio1!$D$22:$D$51</c:f>
              <c:numCache>
                <c:formatCode>General</c:formatCode>
                <c:ptCount val="30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06-46DA-BEB7-79B84D2A4BC6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Foglio1!$A$22:$A$51</c:f>
              <c:strCache>
                <c:ptCount val="30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</c:strCache>
            </c:strRef>
          </c:cat>
          <c:val>
            <c:numRef>
              <c:f>Foglio1!$E$22:$E$51</c:f>
              <c:numCache>
                <c:formatCode>_-* #,##0_-;\-* #,##0_-;_-* "-"??_-;_-@_-</c:formatCode>
                <c:ptCount val="30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06-46DA-BEB7-79B84D2A4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6 marzo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314459"/>
              </p:ext>
            </p:extLst>
          </p:nvPr>
        </p:nvGraphicFramePr>
        <p:xfrm>
          <a:off x="213357" y="1264359"/>
          <a:ext cx="11385838" cy="525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6 marzo </a:t>
            </a:r>
            <a:r>
              <a:rPr lang="it-IT" b="1" dirty="0" smtClean="0"/>
              <a:t>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530"/>
              </p:ext>
            </p:extLst>
          </p:nvPr>
        </p:nvGraphicFramePr>
        <p:xfrm>
          <a:off x="93518" y="977234"/>
          <a:ext cx="12098482" cy="5832492"/>
        </p:xfrm>
        <a:graphic>
          <a:graphicData uri="http://schemas.openxmlformats.org/drawingml/2006/table">
            <a:tbl>
              <a:tblPr/>
              <a:tblGrid>
                <a:gridCol w="64073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36827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286301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285801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297884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82608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282609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282608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4494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277115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291527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454782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66592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91527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291527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388054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434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22911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11046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58278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58278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58278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58278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63200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41146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85255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126399744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46398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23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43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76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4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23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9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70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8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724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3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717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81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165203"/>
              </p:ext>
            </p:extLst>
          </p:nvPr>
        </p:nvGraphicFramePr>
        <p:xfrm>
          <a:off x="1043940" y="529936"/>
          <a:ext cx="10104120" cy="5470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469</Words>
  <Application>Microsoft Office PowerPoint</Application>
  <PresentationFormat>Widescreen</PresentationFormat>
  <Paragraphs>322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364</cp:revision>
  <dcterms:created xsi:type="dcterms:W3CDTF">2021-02-16T11:24:19Z</dcterms:created>
  <dcterms:modified xsi:type="dcterms:W3CDTF">2023-03-06T15:28:22Z</dcterms:modified>
</cp:coreProperties>
</file>